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2" r:id="rId2"/>
  </p:sldMasterIdLst>
  <p:notesMasterIdLst>
    <p:notesMasterId r:id="rId49"/>
  </p:notesMasterIdLst>
  <p:sldIdLst>
    <p:sldId id="256" r:id="rId3"/>
    <p:sldId id="273" r:id="rId4"/>
    <p:sldId id="257" r:id="rId5"/>
    <p:sldId id="288" r:id="rId6"/>
    <p:sldId id="274" r:id="rId7"/>
    <p:sldId id="278" r:id="rId8"/>
    <p:sldId id="297" r:id="rId9"/>
    <p:sldId id="305" r:id="rId10"/>
    <p:sldId id="293" r:id="rId11"/>
    <p:sldId id="258" r:id="rId12"/>
    <p:sldId id="279" r:id="rId13"/>
    <p:sldId id="276" r:id="rId14"/>
    <p:sldId id="283" r:id="rId15"/>
    <p:sldId id="284" r:id="rId16"/>
    <p:sldId id="286" r:id="rId17"/>
    <p:sldId id="275" r:id="rId18"/>
    <p:sldId id="281" r:id="rId19"/>
    <p:sldId id="282" r:id="rId20"/>
    <p:sldId id="291" r:id="rId21"/>
    <p:sldId id="306" r:id="rId22"/>
    <p:sldId id="307" r:id="rId23"/>
    <p:sldId id="308" r:id="rId24"/>
    <p:sldId id="312" r:id="rId25"/>
    <p:sldId id="309" r:id="rId26"/>
    <p:sldId id="310" r:id="rId27"/>
    <p:sldId id="311" r:id="rId28"/>
    <p:sldId id="277" r:id="rId29"/>
    <p:sldId id="289" r:id="rId30"/>
    <p:sldId id="292" r:id="rId31"/>
    <p:sldId id="303" r:id="rId32"/>
    <p:sldId id="290" r:id="rId33"/>
    <p:sldId id="295" r:id="rId34"/>
    <p:sldId id="262" r:id="rId35"/>
    <p:sldId id="299" r:id="rId36"/>
    <p:sldId id="294" r:id="rId37"/>
    <p:sldId id="304" r:id="rId38"/>
    <p:sldId id="296" r:id="rId39"/>
    <p:sldId id="300" r:id="rId40"/>
    <p:sldId id="302" r:id="rId41"/>
    <p:sldId id="301" r:id="rId42"/>
    <p:sldId id="280" r:id="rId43"/>
    <p:sldId id="298" r:id="rId44"/>
    <p:sldId id="263" r:id="rId45"/>
    <p:sldId id="269" r:id="rId46"/>
    <p:sldId id="266" r:id="rId47"/>
    <p:sldId id="271" r:id="rId48"/>
  </p:sldIdLst>
  <p:sldSz cx="12192000" cy="6858000"/>
  <p:notesSz cx="6858000" cy="9144000"/>
  <p:embeddedFontLst>
    <p:embeddedFont>
      <p:font typeface="Arial Narrow" panose="020B0606020202030204" pitchFamily="3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Ostrich Sans Heavy" panose="02000908000000020004" charset="0"/>
      <p:bold r:id="rId62"/>
    </p:embeddedFont>
    <p:embeddedFont>
      <p:font typeface="Ostrich Sans Inline" panose="020B0604020202020204" charset="0"/>
      <p:regular r:id="rId63"/>
      <p: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  <p:embeddedFont>
      <p:font typeface="Segoe UI Semibold" panose="020B0702040204020203" pitchFamily="34" charset="0"/>
      <p:bold r:id="rId69"/>
      <p:boldItalic r:id="rId70"/>
    </p:embeddedFont>
    <p:embeddedFont>
      <p:font typeface="Stencil" panose="040409050D0802020404" pitchFamily="82" charset="0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C81"/>
    <a:srgbClr val="5882A5"/>
    <a:srgbClr val="B5C7D3"/>
    <a:srgbClr val="F5B895"/>
    <a:srgbClr val="FF6456"/>
    <a:srgbClr val="F2D6AE"/>
    <a:srgbClr val="84898C"/>
    <a:srgbClr val="A58D7F"/>
    <a:srgbClr val="658DC6"/>
    <a:srgbClr val="00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9" autoAdjust="0"/>
    <p:restoredTop sz="85010" autoAdjust="0"/>
  </p:normalViewPr>
  <p:slideViewPr>
    <p:cSldViewPr snapToGrid="0">
      <p:cViewPr varScale="1">
        <p:scale>
          <a:sx n="112" d="100"/>
          <a:sy n="112" d="100"/>
        </p:scale>
        <p:origin x="1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genij Smirnov" userId="b5dbb34ff2d7308e" providerId="LiveId" clId="{00DA18C0-4AE2-44B2-81B4-C87A776ACBD8}"/>
    <pc:docChg chg="undo redo custSel addSld delSld modSld sldOrd">
      <pc:chgData name="Evgenij Smirnov" userId="b5dbb34ff2d7308e" providerId="LiveId" clId="{00DA18C0-4AE2-44B2-81B4-C87A776ACBD8}" dt="2020-05-24T07:17:59.070" v="15304"/>
      <pc:docMkLst>
        <pc:docMk/>
      </pc:docMkLst>
      <pc:sldChg chg="modSp mod">
        <pc:chgData name="Evgenij Smirnov" userId="b5dbb34ff2d7308e" providerId="LiveId" clId="{00DA18C0-4AE2-44B2-81B4-C87A776ACBD8}" dt="2020-05-09T15:54:00.343" v="54" actId="20577"/>
        <pc:sldMkLst>
          <pc:docMk/>
          <pc:sldMk cId="573852390" sldId="256"/>
        </pc:sldMkLst>
        <pc:spChg chg="mod">
          <ac:chgData name="Evgenij Smirnov" userId="b5dbb34ff2d7308e" providerId="LiveId" clId="{00DA18C0-4AE2-44B2-81B4-C87A776ACBD8}" dt="2020-05-09T15:54:00.343" v="54" actId="20577"/>
          <ac:spMkLst>
            <pc:docMk/>
            <pc:sldMk cId="573852390" sldId="256"/>
            <ac:spMk id="4" creationId="{AFDF63C0-7899-484C-A4D0-4E094D7D8514}"/>
          </ac:spMkLst>
        </pc:spChg>
        <pc:spChg chg="mod">
          <ac:chgData name="Evgenij Smirnov" userId="b5dbb34ff2d7308e" providerId="LiveId" clId="{00DA18C0-4AE2-44B2-81B4-C87A776ACBD8}" dt="2020-05-09T15:53:48.927" v="28" actId="20577"/>
          <ac:spMkLst>
            <pc:docMk/>
            <pc:sldMk cId="573852390" sldId="256"/>
            <ac:spMk id="5" creationId="{DA3D2870-C39A-437F-AE7C-28D23BA6E53D}"/>
          </ac:spMkLst>
        </pc:spChg>
      </pc:sldChg>
      <pc:sldChg chg="modSp mod">
        <pc:chgData name="Evgenij Smirnov" userId="b5dbb34ff2d7308e" providerId="LiveId" clId="{00DA18C0-4AE2-44B2-81B4-C87A776ACBD8}" dt="2020-05-21T17:35:18.861" v="7083" actId="20577"/>
        <pc:sldMkLst>
          <pc:docMk/>
          <pc:sldMk cId="1387870376" sldId="257"/>
        </pc:sldMkLst>
        <pc:spChg chg="mod">
          <ac:chgData name="Evgenij Smirnov" userId="b5dbb34ff2d7308e" providerId="LiveId" clId="{00DA18C0-4AE2-44B2-81B4-C87A776ACBD8}" dt="2020-05-21T17:35:18.861" v="7083" actId="20577"/>
          <ac:spMkLst>
            <pc:docMk/>
            <pc:sldMk cId="1387870376" sldId="257"/>
            <ac:spMk id="9" creationId="{0B81FE05-8089-40D5-840E-72D2BC42A676}"/>
          </ac:spMkLst>
        </pc:spChg>
      </pc:sldChg>
      <pc:sldChg chg="modSp mod">
        <pc:chgData name="Evgenij Smirnov" userId="b5dbb34ff2d7308e" providerId="LiveId" clId="{00DA18C0-4AE2-44B2-81B4-C87A776ACBD8}" dt="2020-05-12T19:00:05.469" v="547" actId="20577"/>
        <pc:sldMkLst>
          <pc:docMk/>
          <pc:sldMk cId="437981451" sldId="258"/>
        </pc:sldMkLst>
        <pc:spChg chg="mod">
          <ac:chgData name="Evgenij Smirnov" userId="b5dbb34ff2d7308e" providerId="LiveId" clId="{00DA18C0-4AE2-44B2-81B4-C87A776ACBD8}" dt="2020-05-12T19:00:05.469" v="547" actId="20577"/>
          <ac:spMkLst>
            <pc:docMk/>
            <pc:sldMk cId="437981451" sldId="258"/>
            <ac:spMk id="8" creationId="{2AB76F54-C4A4-47F8-8683-25F99C8416FC}"/>
          </ac:spMkLst>
        </pc:spChg>
      </pc:sldChg>
      <pc:sldChg chg="modSp mod ord modTransition">
        <pc:chgData name="Evgenij Smirnov" userId="b5dbb34ff2d7308e" providerId="LiveId" clId="{00DA18C0-4AE2-44B2-81B4-C87A776ACBD8}" dt="2020-05-24T07:17:59.070" v="15304"/>
        <pc:sldMkLst>
          <pc:docMk/>
          <pc:sldMk cId="2317594570" sldId="262"/>
        </pc:sldMkLst>
        <pc:spChg chg="mod">
          <ac:chgData name="Evgenij Smirnov" userId="b5dbb34ff2d7308e" providerId="LiveId" clId="{00DA18C0-4AE2-44B2-81B4-C87A776ACBD8}" dt="2020-05-22T15:30:56.111" v="8769" actId="20577"/>
          <ac:spMkLst>
            <pc:docMk/>
            <pc:sldMk cId="2317594570" sldId="262"/>
            <ac:spMk id="4" creationId="{724B0769-0594-45F2-929F-500DFE87EFD9}"/>
          </ac:spMkLst>
        </pc:spChg>
      </pc:sldChg>
      <pc:sldChg chg="modSp mod modAnim">
        <pc:chgData name="Evgenij Smirnov" userId="b5dbb34ff2d7308e" providerId="LiveId" clId="{00DA18C0-4AE2-44B2-81B4-C87A776ACBD8}" dt="2020-05-23T17:17:29.094" v="15084" actId="12"/>
        <pc:sldMkLst>
          <pc:docMk/>
          <pc:sldMk cId="1980641671" sldId="263"/>
        </pc:sldMkLst>
        <pc:spChg chg="mod">
          <ac:chgData name="Evgenij Smirnov" userId="b5dbb34ff2d7308e" providerId="LiveId" clId="{00DA18C0-4AE2-44B2-81B4-C87A776ACBD8}" dt="2020-05-23T17:17:29.094" v="15084" actId="12"/>
          <ac:spMkLst>
            <pc:docMk/>
            <pc:sldMk cId="1980641671" sldId="263"/>
            <ac:spMk id="4" creationId="{1BF78C52-77F8-4109-8CDE-7F92C6B3980E}"/>
          </ac:spMkLst>
        </pc:spChg>
      </pc:sldChg>
      <pc:sldChg chg="addSp delSp modSp mod">
        <pc:chgData name="Evgenij Smirnov" userId="b5dbb34ff2d7308e" providerId="LiveId" clId="{00DA18C0-4AE2-44B2-81B4-C87A776ACBD8}" dt="2020-05-21T16:31:11.211" v="6954" actId="1076"/>
        <pc:sldMkLst>
          <pc:docMk/>
          <pc:sldMk cId="1840938997" sldId="266"/>
        </pc:sldMkLst>
        <pc:spChg chg="del mod">
          <ac:chgData name="Evgenij Smirnov" userId="b5dbb34ff2d7308e" providerId="LiveId" clId="{00DA18C0-4AE2-44B2-81B4-C87A776ACBD8}" dt="2020-05-09T16:31:41.026" v="83" actId="478"/>
          <ac:spMkLst>
            <pc:docMk/>
            <pc:sldMk cId="1840938997" sldId="266"/>
            <ac:spMk id="4" creationId="{774F3289-CF28-4B5F-A303-11730BFBF1C4}"/>
          </ac:spMkLst>
        </pc:spChg>
        <pc:picChg chg="add mod">
          <ac:chgData name="Evgenij Smirnov" userId="b5dbb34ff2d7308e" providerId="LiveId" clId="{00DA18C0-4AE2-44B2-81B4-C87A776ACBD8}" dt="2020-05-21T16:31:11.211" v="6954" actId="1076"/>
          <ac:picMkLst>
            <pc:docMk/>
            <pc:sldMk cId="1840938997" sldId="266"/>
            <ac:picMk id="4" creationId="{A8AA4A93-5DD8-4C36-A2B5-31BE9416E9FA}"/>
          </ac:picMkLst>
        </pc:picChg>
        <pc:picChg chg="add mod">
          <ac:chgData name="Evgenij Smirnov" userId="b5dbb34ff2d7308e" providerId="LiveId" clId="{00DA18C0-4AE2-44B2-81B4-C87A776ACBD8}" dt="2020-05-09T15:59:32.270" v="62" actId="1076"/>
          <ac:picMkLst>
            <pc:docMk/>
            <pc:sldMk cId="1840938997" sldId="266"/>
            <ac:picMk id="6" creationId="{DF5D2042-F2EE-4F18-8A0B-18649331928F}"/>
          </ac:picMkLst>
        </pc:picChg>
        <pc:picChg chg="add del mod ord">
          <ac:chgData name="Evgenij Smirnov" userId="b5dbb34ff2d7308e" providerId="LiveId" clId="{00DA18C0-4AE2-44B2-81B4-C87A776ACBD8}" dt="2020-05-09T16:31:43.259" v="84" actId="478"/>
          <ac:picMkLst>
            <pc:docMk/>
            <pc:sldMk cId="1840938997" sldId="266"/>
            <ac:picMk id="7" creationId="{2E42EA4C-DCD1-4CF4-A6AD-A1CFD6BF52FC}"/>
          </ac:picMkLst>
        </pc:picChg>
        <pc:picChg chg="add mod ord">
          <ac:chgData name="Evgenij Smirnov" userId="b5dbb34ff2d7308e" providerId="LiveId" clId="{00DA18C0-4AE2-44B2-81B4-C87A776ACBD8}" dt="2020-05-17T07:18:47.741" v="3575" actId="14826"/>
          <ac:picMkLst>
            <pc:docMk/>
            <pc:sldMk cId="1840938997" sldId="266"/>
            <ac:picMk id="9" creationId="{A87D48A1-2878-4261-AB73-16B2C0DFFBF9}"/>
          </ac:picMkLst>
        </pc:picChg>
      </pc:sldChg>
      <pc:sldChg chg="modSp del mod">
        <pc:chgData name="Evgenij Smirnov" userId="b5dbb34ff2d7308e" providerId="LiveId" clId="{00DA18C0-4AE2-44B2-81B4-C87A776ACBD8}" dt="2020-05-24T05:48:02.720" v="15085" actId="2696"/>
        <pc:sldMkLst>
          <pc:docMk/>
          <pc:sldMk cId="3219753653" sldId="267"/>
        </pc:sldMkLst>
        <pc:spChg chg="mod">
          <ac:chgData name="Evgenij Smirnov" userId="b5dbb34ff2d7308e" providerId="LiveId" clId="{00DA18C0-4AE2-44B2-81B4-C87A776ACBD8}" dt="2020-05-14T21:17:43.188" v="2059" actId="27636"/>
          <ac:spMkLst>
            <pc:docMk/>
            <pc:sldMk cId="3219753653" sldId="267"/>
            <ac:spMk id="9" creationId="{0B81FE05-8089-40D5-840E-72D2BC42A676}"/>
          </ac:spMkLst>
        </pc:spChg>
      </pc:sldChg>
      <pc:sldChg chg="modSp new mod">
        <pc:chgData name="Evgenij Smirnov" userId="b5dbb34ff2d7308e" providerId="LiveId" clId="{00DA18C0-4AE2-44B2-81B4-C87A776ACBD8}" dt="2020-05-22T10:46:25.244" v="8022" actId="20577"/>
        <pc:sldMkLst>
          <pc:docMk/>
          <pc:sldMk cId="2609570693" sldId="274"/>
        </pc:sldMkLst>
        <pc:spChg chg="mod">
          <ac:chgData name="Evgenij Smirnov" userId="b5dbb34ff2d7308e" providerId="LiveId" clId="{00DA18C0-4AE2-44B2-81B4-C87A776ACBD8}" dt="2020-05-12T19:07:51.885" v="1019" actId="20577"/>
          <ac:spMkLst>
            <pc:docMk/>
            <pc:sldMk cId="2609570693" sldId="274"/>
            <ac:spMk id="2" creationId="{4F5239B2-6ED8-4E09-AB3A-81A737CB64D5}"/>
          </ac:spMkLst>
        </pc:spChg>
        <pc:spChg chg="mod">
          <ac:chgData name="Evgenij Smirnov" userId="b5dbb34ff2d7308e" providerId="LiveId" clId="{00DA18C0-4AE2-44B2-81B4-C87A776ACBD8}" dt="2020-05-22T10:46:25.244" v="8022" actId="20577"/>
          <ac:spMkLst>
            <pc:docMk/>
            <pc:sldMk cId="2609570693" sldId="274"/>
            <ac:spMk id="3" creationId="{F134BD98-F31A-443A-AB29-B575C2BF0CE7}"/>
          </ac:spMkLst>
        </pc:spChg>
      </pc:sldChg>
      <pc:sldChg chg="addSp delSp modSp add mod">
        <pc:chgData name="Evgenij Smirnov" userId="b5dbb34ff2d7308e" providerId="LiveId" clId="{00DA18C0-4AE2-44B2-81B4-C87A776ACBD8}" dt="2020-05-21T12:44:14.374" v="5493" actId="14861"/>
        <pc:sldMkLst>
          <pc:docMk/>
          <pc:sldMk cId="2143149437" sldId="275"/>
        </pc:sldMkLst>
        <pc:spChg chg="mod">
          <ac:chgData name="Evgenij Smirnov" userId="b5dbb34ff2d7308e" providerId="LiveId" clId="{00DA18C0-4AE2-44B2-81B4-C87A776ACBD8}" dt="2020-05-12T19:06:25.251" v="886" actId="20577"/>
          <ac:spMkLst>
            <pc:docMk/>
            <pc:sldMk cId="2143149437" sldId="275"/>
            <ac:spMk id="8" creationId="{2AB76F54-C4A4-47F8-8683-25F99C8416FC}"/>
          </ac:spMkLst>
        </pc:spChg>
        <pc:picChg chg="add mod ord">
          <ac:chgData name="Evgenij Smirnov" userId="b5dbb34ff2d7308e" providerId="LiveId" clId="{00DA18C0-4AE2-44B2-81B4-C87A776ACBD8}" dt="2020-05-21T12:44:14.374" v="5493" actId="14861"/>
          <ac:picMkLst>
            <pc:docMk/>
            <pc:sldMk cId="2143149437" sldId="275"/>
            <ac:picMk id="2" creationId="{2BA2A9A4-3BAF-4640-B7F1-635845337A98}"/>
          </ac:picMkLst>
        </pc:picChg>
        <pc:picChg chg="add del mod">
          <ac:chgData name="Evgenij Smirnov" userId="b5dbb34ff2d7308e" providerId="LiveId" clId="{00DA18C0-4AE2-44B2-81B4-C87A776ACBD8}" dt="2020-05-21T12:42:18.411" v="5452" actId="478"/>
          <ac:picMkLst>
            <pc:docMk/>
            <pc:sldMk cId="2143149437" sldId="275"/>
            <ac:picMk id="1026" creationId="{7A6F2D9D-ABC9-4D84-801C-727D0282BABD}"/>
          </ac:picMkLst>
        </pc:picChg>
      </pc:sldChg>
      <pc:sldChg chg="modSp new mod">
        <pc:chgData name="Evgenij Smirnov" userId="b5dbb34ff2d7308e" providerId="LiveId" clId="{00DA18C0-4AE2-44B2-81B4-C87A776ACBD8}" dt="2020-05-23T12:38:16.694" v="13586" actId="20577"/>
        <pc:sldMkLst>
          <pc:docMk/>
          <pc:sldMk cId="1372682600" sldId="276"/>
        </pc:sldMkLst>
        <pc:spChg chg="mod">
          <ac:chgData name="Evgenij Smirnov" userId="b5dbb34ff2d7308e" providerId="LiveId" clId="{00DA18C0-4AE2-44B2-81B4-C87A776ACBD8}" dt="2020-05-12T19:00:40.385" v="573" actId="20577"/>
          <ac:spMkLst>
            <pc:docMk/>
            <pc:sldMk cId="1372682600" sldId="276"/>
            <ac:spMk id="2" creationId="{72F240A4-C972-4D0A-97F5-F72F47F39EDC}"/>
          </ac:spMkLst>
        </pc:spChg>
        <pc:spChg chg="mod">
          <ac:chgData name="Evgenij Smirnov" userId="b5dbb34ff2d7308e" providerId="LiveId" clId="{00DA18C0-4AE2-44B2-81B4-C87A776ACBD8}" dt="2020-05-23T12:38:16.694" v="13586" actId="20577"/>
          <ac:spMkLst>
            <pc:docMk/>
            <pc:sldMk cId="1372682600" sldId="276"/>
            <ac:spMk id="3" creationId="{55EB9132-9B69-48B1-9F48-11AF15088579}"/>
          </ac:spMkLst>
        </pc:spChg>
      </pc:sldChg>
      <pc:sldChg chg="addSp modSp add mod">
        <pc:chgData name="Evgenij Smirnov" userId="b5dbb34ff2d7308e" providerId="LiveId" clId="{00DA18C0-4AE2-44B2-81B4-C87A776ACBD8}" dt="2020-05-21T12:41:04.044" v="5447" actId="1076"/>
        <pc:sldMkLst>
          <pc:docMk/>
          <pc:sldMk cId="1924923611" sldId="277"/>
        </pc:sldMkLst>
        <pc:spChg chg="mod">
          <ac:chgData name="Evgenij Smirnov" userId="b5dbb34ff2d7308e" providerId="LiveId" clId="{00DA18C0-4AE2-44B2-81B4-C87A776ACBD8}" dt="2020-05-21T10:46:08.611" v="5330" actId="20577"/>
          <ac:spMkLst>
            <pc:docMk/>
            <pc:sldMk cId="1924923611" sldId="277"/>
            <ac:spMk id="8" creationId="{2AB76F54-C4A4-47F8-8683-25F99C8416FC}"/>
          </ac:spMkLst>
        </pc:spChg>
        <pc:picChg chg="add mod">
          <ac:chgData name="Evgenij Smirnov" userId="b5dbb34ff2d7308e" providerId="LiveId" clId="{00DA18C0-4AE2-44B2-81B4-C87A776ACBD8}" dt="2020-05-21T12:41:04.044" v="5447" actId="1076"/>
          <ac:picMkLst>
            <pc:docMk/>
            <pc:sldMk cId="1924923611" sldId="277"/>
            <ac:picMk id="2" creationId="{72FFCC6E-FEB6-4D35-90D3-BDB86EE7EDE5}"/>
          </ac:picMkLst>
        </pc:picChg>
      </pc:sldChg>
      <pc:sldChg chg="new del">
        <pc:chgData name="Evgenij Smirnov" userId="b5dbb34ff2d7308e" providerId="LiveId" clId="{00DA18C0-4AE2-44B2-81B4-C87A776ACBD8}" dt="2020-05-12T19:05:24.019" v="847" actId="2696"/>
        <pc:sldMkLst>
          <pc:docMk/>
          <pc:sldMk cId="3620589130" sldId="277"/>
        </pc:sldMkLst>
      </pc:sldChg>
      <pc:sldChg chg="modSp new mod">
        <pc:chgData name="Evgenij Smirnov" userId="b5dbb34ff2d7308e" providerId="LiveId" clId="{00DA18C0-4AE2-44B2-81B4-C87A776ACBD8}" dt="2020-05-21T15:50:12.728" v="6101" actId="20577"/>
        <pc:sldMkLst>
          <pc:docMk/>
          <pc:sldMk cId="1192531993" sldId="278"/>
        </pc:sldMkLst>
        <pc:spChg chg="mod">
          <ac:chgData name="Evgenij Smirnov" userId="b5dbb34ff2d7308e" providerId="LiveId" clId="{00DA18C0-4AE2-44B2-81B4-C87A776ACBD8}" dt="2020-05-12T19:18:16.702" v="1821" actId="20577"/>
          <ac:spMkLst>
            <pc:docMk/>
            <pc:sldMk cId="1192531993" sldId="278"/>
            <ac:spMk id="2" creationId="{FBD71ABE-62FC-4EF2-B4D8-EED607A167CA}"/>
          </ac:spMkLst>
        </pc:spChg>
        <pc:spChg chg="mod">
          <ac:chgData name="Evgenij Smirnov" userId="b5dbb34ff2d7308e" providerId="LiveId" clId="{00DA18C0-4AE2-44B2-81B4-C87A776ACBD8}" dt="2020-05-21T15:50:12.728" v="6101" actId="20577"/>
          <ac:spMkLst>
            <pc:docMk/>
            <pc:sldMk cId="1192531993" sldId="278"/>
            <ac:spMk id="3" creationId="{0B70D8C3-3BD6-40D2-832A-312D572D4DDA}"/>
          </ac:spMkLst>
        </pc:spChg>
      </pc:sldChg>
      <pc:sldChg chg="addSp modSp new mod modAnim modNotesTx">
        <pc:chgData name="Evgenij Smirnov" userId="b5dbb34ff2d7308e" providerId="LiveId" clId="{00DA18C0-4AE2-44B2-81B4-C87A776ACBD8}" dt="2020-05-23T12:36:59.861" v="13538"/>
        <pc:sldMkLst>
          <pc:docMk/>
          <pc:sldMk cId="88801203" sldId="279"/>
        </pc:sldMkLst>
        <pc:spChg chg="mod">
          <ac:chgData name="Evgenij Smirnov" userId="b5dbb34ff2d7308e" providerId="LiveId" clId="{00DA18C0-4AE2-44B2-81B4-C87A776ACBD8}" dt="2020-05-22T14:04:52.310" v="8611" actId="108"/>
          <ac:spMkLst>
            <pc:docMk/>
            <pc:sldMk cId="88801203" sldId="279"/>
            <ac:spMk id="2" creationId="{0EDC8A1B-5622-45D0-8DF9-A113A3589466}"/>
          </ac:spMkLst>
        </pc:spChg>
        <pc:spChg chg="add mod">
          <ac:chgData name="Evgenij Smirnov" userId="b5dbb34ff2d7308e" providerId="LiveId" clId="{00DA18C0-4AE2-44B2-81B4-C87A776ACBD8}" dt="2020-05-22T14:05:10.127" v="8616" actId="1076"/>
          <ac:spMkLst>
            <pc:docMk/>
            <pc:sldMk cId="88801203" sldId="279"/>
            <ac:spMk id="4" creationId="{071AE3E0-9CD5-4402-BF20-52A37E4DBEFC}"/>
          </ac:spMkLst>
        </pc:spChg>
        <pc:spChg chg="add mod">
          <ac:chgData name="Evgenij Smirnov" userId="b5dbb34ff2d7308e" providerId="LiveId" clId="{00DA18C0-4AE2-44B2-81B4-C87A776ACBD8}" dt="2020-05-22T14:05:08.454" v="8615" actId="1076"/>
          <ac:spMkLst>
            <pc:docMk/>
            <pc:sldMk cId="88801203" sldId="279"/>
            <ac:spMk id="5" creationId="{56FDB4B4-1891-4F8D-B976-8997662541FC}"/>
          </ac:spMkLst>
        </pc:spChg>
        <pc:spChg chg="add mod">
          <ac:chgData name="Evgenij Smirnov" userId="b5dbb34ff2d7308e" providerId="LiveId" clId="{00DA18C0-4AE2-44B2-81B4-C87A776ACBD8}" dt="2020-05-22T14:05:05.990" v="8614" actId="1076"/>
          <ac:spMkLst>
            <pc:docMk/>
            <pc:sldMk cId="88801203" sldId="279"/>
            <ac:spMk id="6" creationId="{14974BF2-DDA6-473C-8168-E20AFB649213}"/>
          </ac:spMkLst>
        </pc:spChg>
        <pc:spChg chg="add mod">
          <ac:chgData name="Evgenij Smirnov" userId="b5dbb34ff2d7308e" providerId="LiveId" clId="{00DA18C0-4AE2-44B2-81B4-C87A776ACBD8}" dt="2020-05-22T14:05:01.711" v="8613" actId="1076"/>
          <ac:spMkLst>
            <pc:docMk/>
            <pc:sldMk cId="88801203" sldId="279"/>
            <ac:spMk id="7" creationId="{2FA9086F-7FE8-4168-9C41-5788E4768635}"/>
          </ac:spMkLst>
        </pc:spChg>
        <pc:spChg chg="add mod">
          <ac:chgData name="Evgenij Smirnov" userId="b5dbb34ff2d7308e" providerId="LiveId" clId="{00DA18C0-4AE2-44B2-81B4-C87A776ACBD8}" dt="2020-05-22T14:04:58.811" v="8612" actId="1076"/>
          <ac:spMkLst>
            <pc:docMk/>
            <pc:sldMk cId="88801203" sldId="279"/>
            <ac:spMk id="8" creationId="{193DE71A-81F1-4478-893B-A80054B9EDE8}"/>
          </ac:spMkLst>
        </pc:spChg>
      </pc:sldChg>
      <pc:sldChg chg="addSp delSp modSp new mod">
        <pc:chgData name="Evgenij Smirnov" userId="b5dbb34ff2d7308e" providerId="LiveId" clId="{00DA18C0-4AE2-44B2-81B4-C87A776ACBD8}" dt="2020-05-22T16:21:08.533" v="9570" actId="14100"/>
        <pc:sldMkLst>
          <pc:docMk/>
          <pc:sldMk cId="1998455112" sldId="280"/>
        </pc:sldMkLst>
        <pc:spChg chg="del">
          <ac:chgData name="Evgenij Smirnov" userId="b5dbb34ff2d7308e" providerId="LiveId" clId="{00DA18C0-4AE2-44B2-81B4-C87A776ACBD8}" dt="2020-05-14T21:17:43.110" v="2058"/>
          <ac:spMkLst>
            <pc:docMk/>
            <pc:sldMk cId="1998455112" sldId="280"/>
            <ac:spMk id="2" creationId="{3C01BFEA-91DE-4093-8C18-DBE2AB524443}"/>
          </ac:spMkLst>
        </pc:spChg>
        <pc:spChg chg="mod">
          <ac:chgData name="Evgenij Smirnov" userId="b5dbb34ff2d7308e" providerId="LiveId" clId="{00DA18C0-4AE2-44B2-81B4-C87A776ACBD8}" dt="2020-05-14T21:17:43.110" v="2058"/>
          <ac:spMkLst>
            <pc:docMk/>
            <pc:sldMk cId="1998455112" sldId="280"/>
            <ac:spMk id="3" creationId="{603050E9-BE48-4549-B87A-229B7E543571}"/>
          </ac:spMkLst>
        </pc:spChg>
        <pc:spChg chg="add mod">
          <ac:chgData name="Evgenij Smirnov" userId="b5dbb34ff2d7308e" providerId="LiveId" clId="{00DA18C0-4AE2-44B2-81B4-C87A776ACBD8}" dt="2020-05-22T15:59:23.494" v="9313" actId="20577"/>
          <ac:spMkLst>
            <pc:docMk/>
            <pc:sldMk cId="1998455112" sldId="280"/>
            <ac:spMk id="4" creationId="{750B43A7-DE9B-47DB-9C25-5FBF5CD859A4}"/>
          </ac:spMkLst>
        </pc:spChg>
        <pc:spChg chg="add mod">
          <ac:chgData name="Evgenij Smirnov" userId="b5dbb34ff2d7308e" providerId="LiveId" clId="{00DA18C0-4AE2-44B2-81B4-C87A776ACBD8}" dt="2020-05-22T16:21:08.533" v="9570" actId="14100"/>
          <ac:spMkLst>
            <pc:docMk/>
            <pc:sldMk cId="1998455112" sldId="280"/>
            <ac:spMk id="5" creationId="{1F60523D-982C-4C96-94C6-02E0F19AC022}"/>
          </ac:spMkLst>
        </pc:spChg>
        <pc:picChg chg="add mod">
          <ac:chgData name="Evgenij Smirnov" userId="b5dbb34ff2d7308e" providerId="LiveId" clId="{00DA18C0-4AE2-44B2-81B4-C87A776ACBD8}" dt="2020-05-22T16:21:04.441" v="9569" actId="14100"/>
          <ac:picMkLst>
            <pc:docMk/>
            <pc:sldMk cId="1998455112" sldId="280"/>
            <ac:picMk id="6" creationId="{A53FEDFE-45FE-451E-B40C-76AE5DCF5F1B}"/>
          </ac:picMkLst>
        </pc:picChg>
      </pc:sldChg>
      <pc:sldChg chg="addSp delSp modSp new mod">
        <pc:chgData name="Evgenij Smirnov" userId="b5dbb34ff2d7308e" providerId="LiveId" clId="{00DA18C0-4AE2-44B2-81B4-C87A776ACBD8}" dt="2020-05-16T19:17:21.732" v="2422" actId="207"/>
        <pc:sldMkLst>
          <pc:docMk/>
          <pc:sldMk cId="2103815618" sldId="281"/>
        </pc:sldMkLst>
        <pc:spChg chg="mod">
          <ac:chgData name="Evgenij Smirnov" userId="b5dbb34ff2d7308e" providerId="LiveId" clId="{00DA18C0-4AE2-44B2-81B4-C87A776ACBD8}" dt="2020-05-16T19:09:41.977" v="2153" actId="20577"/>
          <ac:spMkLst>
            <pc:docMk/>
            <pc:sldMk cId="2103815618" sldId="281"/>
            <ac:spMk id="2" creationId="{5028F30A-8BA2-468B-BF17-0D3DAD772C17}"/>
          </ac:spMkLst>
        </pc:spChg>
        <pc:spChg chg="del mod">
          <ac:chgData name="Evgenij Smirnov" userId="b5dbb34ff2d7308e" providerId="LiveId" clId="{00DA18C0-4AE2-44B2-81B4-C87A776ACBD8}" dt="2020-05-16T19:11:39.405" v="2188"/>
          <ac:spMkLst>
            <pc:docMk/>
            <pc:sldMk cId="2103815618" sldId="281"/>
            <ac:spMk id="3" creationId="{ACE92F5A-ACC1-467F-8334-860E01C9D3C9}"/>
          </ac:spMkLst>
        </pc:spChg>
        <pc:spChg chg="add mod">
          <ac:chgData name="Evgenij Smirnov" userId="b5dbb34ff2d7308e" providerId="LiveId" clId="{00DA18C0-4AE2-44B2-81B4-C87A776ACBD8}" dt="2020-05-16T19:17:21.732" v="2422" actId="207"/>
          <ac:spMkLst>
            <pc:docMk/>
            <pc:sldMk cId="2103815618" sldId="281"/>
            <ac:spMk id="7" creationId="{1A83A362-A436-44E1-833F-C0473DE61585}"/>
          </ac:spMkLst>
        </pc:spChg>
        <pc:picChg chg="add mod">
          <ac:chgData name="Evgenij Smirnov" userId="b5dbb34ff2d7308e" providerId="LiveId" clId="{00DA18C0-4AE2-44B2-81B4-C87A776ACBD8}" dt="2020-05-16T19:11:52.744" v="2189" actId="14861"/>
          <ac:picMkLst>
            <pc:docMk/>
            <pc:sldMk cId="2103815618" sldId="281"/>
            <ac:picMk id="6" creationId="{0A70246D-559B-47F9-A48D-0566FFBD2F73}"/>
          </ac:picMkLst>
        </pc:picChg>
      </pc:sldChg>
      <pc:sldChg chg="addSp delSp modSp new mod modAnim">
        <pc:chgData name="Evgenij Smirnov" userId="b5dbb34ff2d7308e" providerId="LiveId" clId="{00DA18C0-4AE2-44B2-81B4-C87A776ACBD8}" dt="2020-05-21T12:47:17.478" v="5618" actId="1076"/>
        <pc:sldMkLst>
          <pc:docMk/>
          <pc:sldMk cId="2387732370" sldId="282"/>
        </pc:sldMkLst>
        <pc:spChg chg="mod">
          <ac:chgData name="Evgenij Smirnov" userId="b5dbb34ff2d7308e" providerId="LiveId" clId="{00DA18C0-4AE2-44B2-81B4-C87A776ACBD8}" dt="2020-05-16T19:15:44.632" v="2334" actId="20577"/>
          <ac:spMkLst>
            <pc:docMk/>
            <pc:sldMk cId="2387732370" sldId="282"/>
            <ac:spMk id="2" creationId="{6262044A-0500-4FDD-91FC-D28AF13C2D99}"/>
          </ac:spMkLst>
        </pc:spChg>
        <pc:spChg chg="add del mod">
          <ac:chgData name="Evgenij Smirnov" userId="b5dbb34ff2d7308e" providerId="LiveId" clId="{00DA18C0-4AE2-44B2-81B4-C87A776ACBD8}" dt="2020-05-21T12:47:13.495" v="5617" actId="6549"/>
          <ac:spMkLst>
            <pc:docMk/>
            <pc:sldMk cId="2387732370" sldId="282"/>
            <ac:spMk id="3" creationId="{B37067F8-FAF3-466A-B7AF-9B8CF07D0142}"/>
          </ac:spMkLst>
        </pc:spChg>
        <pc:spChg chg="add del mod">
          <ac:chgData name="Evgenij Smirnov" userId="b5dbb34ff2d7308e" providerId="LiveId" clId="{00DA18C0-4AE2-44B2-81B4-C87A776ACBD8}" dt="2020-05-16T19:18:04.754" v="2424"/>
          <ac:spMkLst>
            <pc:docMk/>
            <pc:sldMk cId="2387732370" sldId="282"/>
            <ac:spMk id="5" creationId="{F08B0D45-1ACE-4AA0-93C1-882BB15EA286}"/>
          </ac:spMkLst>
        </pc:spChg>
        <pc:spChg chg="add del mod">
          <ac:chgData name="Evgenij Smirnov" userId="b5dbb34ff2d7308e" providerId="LiveId" clId="{00DA18C0-4AE2-44B2-81B4-C87A776ACBD8}" dt="2020-05-16T19:18:10.480" v="2427"/>
          <ac:spMkLst>
            <pc:docMk/>
            <pc:sldMk cId="2387732370" sldId="282"/>
            <ac:spMk id="6" creationId="{7B76D25E-C69E-4FA2-A435-C9BF61F090CB}"/>
          </ac:spMkLst>
        </pc:spChg>
        <pc:spChg chg="add mod">
          <ac:chgData name="Evgenij Smirnov" userId="b5dbb34ff2d7308e" providerId="LiveId" clId="{00DA18C0-4AE2-44B2-81B4-C87A776ACBD8}" dt="2020-05-21T12:47:17.478" v="5618" actId="1076"/>
          <ac:spMkLst>
            <pc:docMk/>
            <pc:sldMk cId="2387732370" sldId="282"/>
            <ac:spMk id="10" creationId="{CB1FD235-8708-42D1-B6E3-1BA2223EC858}"/>
          </ac:spMkLst>
        </pc:spChg>
        <pc:picChg chg="add mod">
          <ac:chgData name="Evgenij Smirnov" userId="b5dbb34ff2d7308e" providerId="LiveId" clId="{00DA18C0-4AE2-44B2-81B4-C87A776ACBD8}" dt="2020-05-21T12:46:11.444" v="5605" actId="1036"/>
          <ac:picMkLst>
            <pc:docMk/>
            <pc:sldMk cId="2387732370" sldId="282"/>
            <ac:picMk id="7" creationId="{254D1B1A-6ADB-408E-AC59-503B6C94020C}"/>
          </ac:picMkLst>
        </pc:picChg>
        <pc:picChg chg="add del">
          <ac:chgData name="Evgenij Smirnov" userId="b5dbb34ff2d7308e" providerId="LiveId" clId="{00DA18C0-4AE2-44B2-81B4-C87A776ACBD8}" dt="2020-05-16T20:50:30.822" v="2486"/>
          <ac:picMkLst>
            <pc:docMk/>
            <pc:sldMk cId="2387732370" sldId="282"/>
            <ac:picMk id="8" creationId="{E258EAD9-F66C-469E-A9FC-41BA5BFDB146}"/>
          </ac:picMkLst>
        </pc:picChg>
        <pc:picChg chg="add del mod">
          <ac:chgData name="Evgenij Smirnov" userId="b5dbb34ff2d7308e" providerId="LiveId" clId="{00DA18C0-4AE2-44B2-81B4-C87A776ACBD8}" dt="2020-05-16T20:51:07.389" v="2489" actId="478"/>
          <ac:picMkLst>
            <pc:docMk/>
            <pc:sldMk cId="2387732370" sldId="282"/>
            <ac:picMk id="9" creationId="{406B3AFD-0A0C-4B13-A8F2-786B9AA90AEB}"/>
          </ac:picMkLst>
        </pc:picChg>
      </pc:sldChg>
      <pc:sldChg chg="modSp new mod">
        <pc:chgData name="Evgenij Smirnov" userId="b5dbb34ff2d7308e" providerId="LiveId" clId="{00DA18C0-4AE2-44B2-81B4-C87A776ACBD8}" dt="2020-05-16T21:18:21.848" v="3419" actId="20577"/>
        <pc:sldMkLst>
          <pc:docMk/>
          <pc:sldMk cId="2540969143" sldId="283"/>
        </pc:sldMkLst>
        <pc:spChg chg="mod">
          <ac:chgData name="Evgenij Smirnov" userId="b5dbb34ff2d7308e" providerId="LiveId" clId="{00DA18C0-4AE2-44B2-81B4-C87A776ACBD8}" dt="2020-05-16T21:18:21.848" v="3419" actId="20577"/>
          <ac:spMkLst>
            <pc:docMk/>
            <pc:sldMk cId="2540969143" sldId="283"/>
            <ac:spMk id="2" creationId="{245324DB-B9A3-48CD-BF56-B692E549A047}"/>
          </ac:spMkLst>
        </pc:spChg>
      </pc:sldChg>
      <pc:sldChg chg="delSp modSp add mod ord modAnim">
        <pc:chgData name="Evgenij Smirnov" userId="b5dbb34ff2d7308e" providerId="LiveId" clId="{00DA18C0-4AE2-44B2-81B4-C87A776ACBD8}" dt="2020-05-22T14:20:42.126" v="8633" actId="1076"/>
        <pc:sldMkLst>
          <pc:docMk/>
          <pc:sldMk cId="2829958169" sldId="284"/>
        </pc:sldMkLst>
        <pc:spChg chg="mod">
          <ac:chgData name="Evgenij Smirnov" userId="b5dbb34ff2d7308e" providerId="LiveId" clId="{00DA18C0-4AE2-44B2-81B4-C87A776ACBD8}" dt="2020-05-22T14:20:31.044" v="8630" actId="20577"/>
          <ac:spMkLst>
            <pc:docMk/>
            <pc:sldMk cId="2829958169" sldId="284"/>
            <ac:spMk id="2" creationId="{0EDC8A1B-5622-45D0-8DF9-A113A3589466}"/>
          </ac:spMkLst>
        </pc:spChg>
        <pc:spChg chg="mod">
          <ac:chgData name="Evgenij Smirnov" userId="b5dbb34ff2d7308e" providerId="LiveId" clId="{00DA18C0-4AE2-44B2-81B4-C87A776ACBD8}" dt="2020-05-22T14:20:39.561" v="8632" actId="1076"/>
          <ac:spMkLst>
            <pc:docMk/>
            <pc:sldMk cId="2829958169" sldId="284"/>
            <ac:spMk id="4" creationId="{071AE3E0-9CD5-4402-BF20-52A37E4DBEFC}"/>
          </ac:spMkLst>
        </pc:spChg>
        <pc:spChg chg="mod">
          <ac:chgData name="Evgenij Smirnov" userId="b5dbb34ff2d7308e" providerId="LiveId" clId="{00DA18C0-4AE2-44B2-81B4-C87A776ACBD8}" dt="2020-05-22T14:20:36.844" v="8631" actId="1076"/>
          <ac:spMkLst>
            <pc:docMk/>
            <pc:sldMk cId="2829958169" sldId="284"/>
            <ac:spMk id="5" creationId="{56FDB4B4-1891-4F8D-B976-8997662541FC}"/>
          </ac:spMkLst>
        </pc:spChg>
        <pc:spChg chg="del mod">
          <ac:chgData name="Evgenij Smirnov" userId="b5dbb34ff2d7308e" providerId="LiveId" clId="{00DA18C0-4AE2-44B2-81B4-C87A776ACBD8}" dt="2020-05-16T21:54:11.334" v="3567" actId="478"/>
          <ac:spMkLst>
            <pc:docMk/>
            <pc:sldMk cId="2829958169" sldId="284"/>
            <ac:spMk id="6" creationId="{14974BF2-DDA6-473C-8168-E20AFB649213}"/>
          </ac:spMkLst>
        </pc:spChg>
        <pc:spChg chg="del mod">
          <ac:chgData name="Evgenij Smirnov" userId="b5dbb34ff2d7308e" providerId="LiveId" clId="{00DA18C0-4AE2-44B2-81B4-C87A776ACBD8}" dt="2020-05-16T21:54:14.119" v="3568" actId="478"/>
          <ac:spMkLst>
            <pc:docMk/>
            <pc:sldMk cId="2829958169" sldId="284"/>
            <ac:spMk id="7" creationId="{2FA9086F-7FE8-4168-9C41-5788E4768635}"/>
          </ac:spMkLst>
        </pc:spChg>
        <pc:spChg chg="mod">
          <ac:chgData name="Evgenij Smirnov" userId="b5dbb34ff2d7308e" providerId="LiveId" clId="{00DA18C0-4AE2-44B2-81B4-C87A776ACBD8}" dt="2020-05-22T14:20:42.126" v="8633" actId="1076"/>
          <ac:spMkLst>
            <pc:docMk/>
            <pc:sldMk cId="2829958169" sldId="284"/>
            <ac:spMk id="8" creationId="{193DE71A-81F1-4478-893B-A80054B9EDE8}"/>
          </ac:spMkLst>
        </pc:spChg>
      </pc:sldChg>
      <pc:sldChg chg="addSp delSp modSp new del mod ord modClrScheme chgLayout">
        <pc:chgData name="Evgenij Smirnov" userId="b5dbb34ff2d7308e" providerId="LiveId" clId="{00DA18C0-4AE2-44B2-81B4-C87A776ACBD8}" dt="2020-05-24T06:26:48.586" v="15088" actId="2696"/>
        <pc:sldMkLst>
          <pc:docMk/>
          <pc:sldMk cId="2925048374" sldId="285"/>
        </pc:sldMkLst>
        <pc:spChg chg="del">
          <ac:chgData name="Evgenij Smirnov" userId="b5dbb34ff2d7308e" providerId="LiveId" clId="{00DA18C0-4AE2-44B2-81B4-C87A776ACBD8}" dt="2020-05-17T15:18:03.341" v="3710" actId="700"/>
          <ac:spMkLst>
            <pc:docMk/>
            <pc:sldMk cId="2925048374" sldId="285"/>
            <ac:spMk id="2" creationId="{E5B75120-37E2-4701-A8E7-501ADFEEBD5C}"/>
          </ac:spMkLst>
        </pc:spChg>
        <pc:spChg chg="del mod ord">
          <ac:chgData name="Evgenij Smirnov" userId="b5dbb34ff2d7308e" providerId="LiveId" clId="{00DA18C0-4AE2-44B2-81B4-C87A776ACBD8}" dt="2020-05-17T15:18:03.341" v="3710" actId="700"/>
          <ac:spMkLst>
            <pc:docMk/>
            <pc:sldMk cId="2925048374" sldId="285"/>
            <ac:spMk id="3" creationId="{A5C8F567-F328-47C4-B5F3-5198FF2CC0AA}"/>
          </ac:spMkLst>
        </pc:spChg>
        <pc:spChg chg="mod ord">
          <ac:chgData name="Evgenij Smirnov" userId="b5dbb34ff2d7308e" providerId="LiveId" clId="{00DA18C0-4AE2-44B2-81B4-C87A776ACBD8}" dt="2020-05-17T15:18:03.341" v="3710" actId="700"/>
          <ac:spMkLst>
            <pc:docMk/>
            <pc:sldMk cId="2925048374" sldId="285"/>
            <ac:spMk id="4" creationId="{68885092-EEEE-45AC-8A2C-9B4B942A92D4}"/>
          </ac:spMkLst>
        </pc:spChg>
        <pc:spChg chg="add mod ord">
          <ac:chgData name="Evgenij Smirnov" userId="b5dbb34ff2d7308e" providerId="LiveId" clId="{00DA18C0-4AE2-44B2-81B4-C87A776ACBD8}" dt="2020-05-17T15:18:14.725" v="3733" actId="20577"/>
          <ac:spMkLst>
            <pc:docMk/>
            <pc:sldMk cId="2925048374" sldId="285"/>
            <ac:spMk id="5" creationId="{83DF4A9B-020A-40C5-ACD3-4B1AAF786838}"/>
          </ac:spMkLst>
        </pc:spChg>
      </pc:sldChg>
      <pc:sldChg chg="addSp delSp modSp new mod">
        <pc:chgData name="Evgenij Smirnov" userId="b5dbb34ff2d7308e" providerId="LiveId" clId="{00DA18C0-4AE2-44B2-81B4-C87A776ACBD8}" dt="2020-05-24T06:27:18.437" v="15094" actId="6549"/>
        <pc:sldMkLst>
          <pc:docMk/>
          <pc:sldMk cId="2535789191" sldId="286"/>
        </pc:sldMkLst>
        <pc:spChg chg="mod">
          <ac:chgData name="Evgenij Smirnov" userId="b5dbb34ff2d7308e" providerId="LiveId" clId="{00DA18C0-4AE2-44B2-81B4-C87A776ACBD8}" dt="2020-05-24T06:27:18.437" v="15094" actId="6549"/>
          <ac:spMkLst>
            <pc:docMk/>
            <pc:sldMk cId="2535789191" sldId="286"/>
            <ac:spMk id="2" creationId="{8ABA862F-D719-4A4F-B3D4-862E2D5126FB}"/>
          </ac:spMkLst>
        </pc:spChg>
        <pc:spChg chg="mod">
          <ac:chgData name="Evgenij Smirnov" userId="b5dbb34ff2d7308e" providerId="LiveId" clId="{00DA18C0-4AE2-44B2-81B4-C87A776ACBD8}" dt="2020-05-23T12:00:14.061" v="12859" actId="20577"/>
          <ac:spMkLst>
            <pc:docMk/>
            <pc:sldMk cId="2535789191" sldId="286"/>
            <ac:spMk id="3" creationId="{3BFB213D-A887-4DF4-ABF8-893C845A19AB}"/>
          </ac:spMkLst>
        </pc:spChg>
        <pc:picChg chg="add del mod">
          <ac:chgData name="Evgenij Smirnov" userId="b5dbb34ff2d7308e" providerId="LiveId" clId="{00DA18C0-4AE2-44B2-81B4-C87A776ACBD8}" dt="2020-05-17T19:47:59.741" v="4324" actId="478"/>
          <ac:picMkLst>
            <pc:docMk/>
            <pc:sldMk cId="2535789191" sldId="286"/>
            <ac:picMk id="5" creationId="{E3446F0C-1424-42ED-9CB8-868283D5F143}"/>
          </ac:picMkLst>
        </pc:picChg>
        <pc:picChg chg="add mod">
          <ac:chgData name="Evgenij Smirnov" userId="b5dbb34ff2d7308e" providerId="LiveId" clId="{00DA18C0-4AE2-44B2-81B4-C87A776ACBD8}" dt="2020-05-23T11:59:32.085" v="12829" actId="1076"/>
          <ac:picMkLst>
            <pc:docMk/>
            <pc:sldMk cId="2535789191" sldId="286"/>
            <ac:picMk id="6" creationId="{9F75FB49-81F3-4E4A-BF62-94D76BE3F1A3}"/>
          </ac:picMkLst>
        </pc:picChg>
      </pc:sldChg>
      <pc:sldChg chg="addSp modSp add del mod ord modTransition modAnim">
        <pc:chgData name="Evgenij Smirnov" userId="b5dbb34ff2d7308e" providerId="LiveId" clId="{00DA18C0-4AE2-44B2-81B4-C87A776ACBD8}" dt="2020-05-23T11:46:09.044" v="12798" actId="2696"/>
        <pc:sldMkLst>
          <pc:docMk/>
          <pc:sldMk cId="3609622433" sldId="287"/>
        </pc:sldMkLst>
        <pc:spChg chg="mod">
          <ac:chgData name="Evgenij Smirnov" userId="b5dbb34ff2d7308e" providerId="LiveId" clId="{00DA18C0-4AE2-44B2-81B4-C87A776ACBD8}" dt="2020-05-17T20:43:49.491" v="4723" actId="20577"/>
          <ac:spMkLst>
            <pc:docMk/>
            <pc:sldMk cId="3609622433" sldId="287"/>
            <ac:spMk id="2" creationId="{0EDC8A1B-5622-45D0-8DF9-A113A3589466}"/>
          </ac:spMkLst>
        </pc:spChg>
        <pc:spChg chg="mod">
          <ac:chgData name="Evgenij Smirnov" userId="b5dbb34ff2d7308e" providerId="LiveId" clId="{00DA18C0-4AE2-44B2-81B4-C87A776ACBD8}" dt="2020-05-17T20:21:18.241" v="4642" actId="20577"/>
          <ac:spMkLst>
            <pc:docMk/>
            <pc:sldMk cId="3609622433" sldId="287"/>
            <ac:spMk id="4" creationId="{071AE3E0-9CD5-4402-BF20-52A37E4DBEFC}"/>
          </ac:spMkLst>
        </pc:spChg>
        <pc:spChg chg="mod">
          <ac:chgData name="Evgenij Smirnov" userId="b5dbb34ff2d7308e" providerId="LiveId" clId="{00DA18C0-4AE2-44B2-81B4-C87A776ACBD8}" dt="2020-05-17T20:21:35.441" v="4649" actId="1076"/>
          <ac:spMkLst>
            <pc:docMk/>
            <pc:sldMk cId="3609622433" sldId="287"/>
            <ac:spMk id="5" creationId="{56FDB4B4-1891-4F8D-B976-8997662541FC}"/>
          </ac:spMkLst>
        </pc:spChg>
        <pc:spChg chg="add mod">
          <ac:chgData name="Evgenij Smirnov" userId="b5dbb34ff2d7308e" providerId="LiveId" clId="{00DA18C0-4AE2-44B2-81B4-C87A776ACBD8}" dt="2020-05-17T20:22:08.868" v="4658" actId="20577"/>
          <ac:spMkLst>
            <pc:docMk/>
            <pc:sldMk cId="3609622433" sldId="287"/>
            <ac:spMk id="7" creationId="{39F66F61-7C1E-4A09-B0C2-B8895A67445E}"/>
          </ac:spMkLst>
        </pc:spChg>
        <pc:spChg chg="mod">
          <ac:chgData name="Evgenij Smirnov" userId="b5dbb34ff2d7308e" providerId="LiveId" clId="{00DA18C0-4AE2-44B2-81B4-C87A776ACBD8}" dt="2020-05-17T20:21:58.335" v="4652" actId="20577"/>
          <ac:spMkLst>
            <pc:docMk/>
            <pc:sldMk cId="3609622433" sldId="287"/>
            <ac:spMk id="8" creationId="{193DE71A-81F1-4478-893B-A80054B9EDE8}"/>
          </ac:spMkLst>
        </pc:spChg>
      </pc:sldChg>
      <pc:sldChg chg="modSp new mod">
        <pc:chgData name="Evgenij Smirnov" userId="b5dbb34ff2d7308e" providerId="LiveId" clId="{00DA18C0-4AE2-44B2-81B4-C87A776ACBD8}" dt="2020-05-22T10:48:40.427" v="8124" actId="6549"/>
        <pc:sldMkLst>
          <pc:docMk/>
          <pc:sldMk cId="4288922082" sldId="288"/>
        </pc:sldMkLst>
        <pc:spChg chg="mod">
          <ac:chgData name="Evgenij Smirnov" userId="b5dbb34ff2d7308e" providerId="LiveId" clId="{00DA18C0-4AE2-44B2-81B4-C87A776ACBD8}" dt="2020-05-18T05:31:33.523" v="4959" actId="20577"/>
          <ac:spMkLst>
            <pc:docMk/>
            <pc:sldMk cId="4288922082" sldId="288"/>
            <ac:spMk id="2" creationId="{7F75FAE2-3522-4847-8789-FDF19FFB5509}"/>
          </ac:spMkLst>
        </pc:spChg>
        <pc:spChg chg="mod">
          <ac:chgData name="Evgenij Smirnov" userId="b5dbb34ff2d7308e" providerId="LiveId" clId="{00DA18C0-4AE2-44B2-81B4-C87A776ACBD8}" dt="2020-05-22T10:48:40.427" v="8124" actId="6549"/>
          <ac:spMkLst>
            <pc:docMk/>
            <pc:sldMk cId="4288922082" sldId="288"/>
            <ac:spMk id="3" creationId="{D58901A0-0ACB-41CA-8706-D265424AF583}"/>
          </ac:spMkLst>
        </pc:spChg>
      </pc:sldChg>
      <pc:sldChg chg="modSp new mod">
        <pc:chgData name="Evgenij Smirnov" userId="b5dbb34ff2d7308e" providerId="LiveId" clId="{00DA18C0-4AE2-44B2-81B4-C87A776ACBD8}" dt="2020-05-23T10:50:46.094" v="12013" actId="20577"/>
        <pc:sldMkLst>
          <pc:docMk/>
          <pc:sldMk cId="1217265193" sldId="289"/>
        </pc:sldMkLst>
        <pc:spChg chg="mod">
          <ac:chgData name="Evgenij Smirnov" userId="b5dbb34ff2d7308e" providerId="LiveId" clId="{00DA18C0-4AE2-44B2-81B4-C87A776ACBD8}" dt="2020-05-21T10:46:42.649" v="5377" actId="20577"/>
          <ac:spMkLst>
            <pc:docMk/>
            <pc:sldMk cId="1217265193" sldId="289"/>
            <ac:spMk id="2" creationId="{5CC5958E-091A-4312-9D27-2E001F266313}"/>
          </ac:spMkLst>
        </pc:spChg>
        <pc:spChg chg="mod">
          <ac:chgData name="Evgenij Smirnov" userId="b5dbb34ff2d7308e" providerId="LiveId" clId="{00DA18C0-4AE2-44B2-81B4-C87A776ACBD8}" dt="2020-05-23T10:50:46.094" v="12013" actId="20577"/>
          <ac:spMkLst>
            <pc:docMk/>
            <pc:sldMk cId="1217265193" sldId="289"/>
            <ac:spMk id="3" creationId="{261DFEAB-9770-4181-96A5-24434C5602C9}"/>
          </ac:spMkLst>
        </pc:spChg>
      </pc:sldChg>
      <pc:sldChg chg="modSp new mod modAnim">
        <pc:chgData name="Evgenij Smirnov" userId="b5dbb34ff2d7308e" providerId="LiveId" clId="{00DA18C0-4AE2-44B2-81B4-C87A776ACBD8}" dt="2020-05-22T10:08:41.994" v="7829" actId="20577"/>
        <pc:sldMkLst>
          <pc:docMk/>
          <pc:sldMk cId="4198210743" sldId="290"/>
        </pc:sldMkLst>
        <pc:spChg chg="mod">
          <ac:chgData name="Evgenij Smirnov" userId="b5dbb34ff2d7308e" providerId="LiveId" clId="{00DA18C0-4AE2-44B2-81B4-C87A776ACBD8}" dt="2020-05-21T12:26:37.277" v="5405" actId="20577"/>
          <ac:spMkLst>
            <pc:docMk/>
            <pc:sldMk cId="4198210743" sldId="290"/>
            <ac:spMk id="2" creationId="{553AFE69-755C-4E81-9BCD-E4F543909CE6}"/>
          </ac:spMkLst>
        </pc:spChg>
        <pc:spChg chg="mod">
          <ac:chgData name="Evgenij Smirnov" userId="b5dbb34ff2d7308e" providerId="LiveId" clId="{00DA18C0-4AE2-44B2-81B4-C87A776ACBD8}" dt="2020-05-22T10:08:41.994" v="7829" actId="20577"/>
          <ac:spMkLst>
            <pc:docMk/>
            <pc:sldMk cId="4198210743" sldId="290"/>
            <ac:spMk id="3" creationId="{0B059AE1-DCDD-40A9-92C3-ABC6A1281B33}"/>
          </ac:spMkLst>
        </pc:spChg>
      </pc:sldChg>
      <pc:sldChg chg="addSp modSp new mod modAnim">
        <pc:chgData name="Evgenij Smirnov" userId="b5dbb34ff2d7308e" providerId="LiveId" clId="{00DA18C0-4AE2-44B2-81B4-C87A776ACBD8}" dt="2020-05-23T14:00:45.702" v="14300" actId="14861"/>
        <pc:sldMkLst>
          <pc:docMk/>
          <pc:sldMk cId="3462330832" sldId="291"/>
        </pc:sldMkLst>
        <pc:spChg chg="mod">
          <ac:chgData name="Evgenij Smirnov" userId="b5dbb34ff2d7308e" providerId="LiveId" clId="{00DA18C0-4AE2-44B2-81B4-C87A776ACBD8}" dt="2020-05-23T12:29:52.394" v="13220" actId="20577"/>
          <ac:spMkLst>
            <pc:docMk/>
            <pc:sldMk cId="3462330832" sldId="291"/>
            <ac:spMk id="2" creationId="{651900F9-06B6-49A7-995D-C486042CBDD2}"/>
          </ac:spMkLst>
        </pc:spChg>
        <pc:spChg chg="mod">
          <ac:chgData name="Evgenij Smirnov" userId="b5dbb34ff2d7308e" providerId="LiveId" clId="{00DA18C0-4AE2-44B2-81B4-C87A776ACBD8}" dt="2020-05-23T13:00:55.160" v="13739" actId="5793"/>
          <ac:spMkLst>
            <pc:docMk/>
            <pc:sldMk cId="3462330832" sldId="291"/>
            <ac:spMk id="3" creationId="{F1D3EF16-D17D-4163-8002-86F5D0521534}"/>
          </ac:spMkLst>
        </pc:spChg>
        <pc:picChg chg="add mod">
          <ac:chgData name="Evgenij Smirnov" userId="b5dbb34ff2d7308e" providerId="LiveId" clId="{00DA18C0-4AE2-44B2-81B4-C87A776ACBD8}" dt="2020-05-23T14:00:45.702" v="14300" actId="14861"/>
          <ac:picMkLst>
            <pc:docMk/>
            <pc:sldMk cId="3462330832" sldId="291"/>
            <ac:picMk id="5" creationId="{C9A5885A-DE3A-4917-8D22-47C0D941D1D9}"/>
          </ac:picMkLst>
        </pc:picChg>
      </pc:sldChg>
      <pc:sldChg chg="modSp new mod ord">
        <pc:chgData name="Evgenij Smirnov" userId="b5dbb34ff2d7308e" providerId="LiveId" clId="{00DA18C0-4AE2-44B2-81B4-C87A776ACBD8}" dt="2020-05-23T10:55:12.794" v="12283" actId="20577"/>
        <pc:sldMkLst>
          <pc:docMk/>
          <pc:sldMk cId="4022894785" sldId="292"/>
        </pc:sldMkLst>
        <pc:spChg chg="mod">
          <ac:chgData name="Evgenij Smirnov" userId="b5dbb34ff2d7308e" providerId="LiveId" clId="{00DA18C0-4AE2-44B2-81B4-C87A776ACBD8}" dt="2020-05-23T10:55:12.794" v="12283" actId="20577"/>
          <ac:spMkLst>
            <pc:docMk/>
            <pc:sldMk cId="4022894785" sldId="292"/>
            <ac:spMk id="2" creationId="{E49F139C-8A60-4301-BCCC-08B35A21665D}"/>
          </ac:spMkLst>
        </pc:spChg>
        <pc:spChg chg="mod">
          <ac:chgData name="Evgenij Smirnov" userId="b5dbb34ff2d7308e" providerId="LiveId" clId="{00DA18C0-4AE2-44B2-81B4-C87A776ACBD8}" dt="2020-05-21T17:04:07.356" v="6988" actId="5793"/>
          <ac:spMkLst>
            <pc:docMk/>
            <pc:sldMk cId="4022894785" sldId="292"/>
            <ac:spMk id="3" creationId="{058AFFB0-6FC6-4696-B0B3-66D1D966F5E8}"/>
          </ac:spMkLst>
        </pc:spChg>
      </pc:sldChg>
      <pc:sldChg chg="addSp modSp new mod modAnim">
        <pc:chgData name="Evgenij Smirnov" userId="b5dbb34ff2d7308e" providerId="LiveId" clId="{00DA18C0-4AE2-44B2-81B4-C87A776ACBD8}" dt="2020-05-24T06:09:39.987" v="15087" actId="20577"/>
        <pc:sldMkLst>
          <pc:docMk/>
          <pc:sldMk cId="768340485" sldId="293"/>
        </pc:sldMkLst>
        <pc:spChg chg="mod">
          <ac:chgData name="Evgenij Smirnov" userId="b5dbb34ff2d7308e" providerId="LiveId" clId="{00DA18C0-4AE2-44B2-81B4-C87A776ACBD8}" dt="2020-05-21T15:50:39.378" v="6157" actId="20577"/>
          <ac:spMkLst>
            <pc:docMk/>
            <pc:sldMk cId="768340485" sldId="293"/>
            <ac:spMk id="2" creationId="{59CC48A4-A933-421A-B21D-D77E7261DFF6}"/>
          </ac:spMkLst>
        </pc:spChg>
        <pc:spChg chg="mod">
          <ac:chgData name="Evgenij Smirnov" userId="b5dbb34ff2d7308e" providerId="LiveId" clId="{00DA18C0-4AE2-44B2-81B4-C87A776ACBD8}" dt="2020-05-24T06:09:39.987" v="15087" actId="20577"/>
          <ac:spMkLst>
            <pc:docMk/>
            <pc:sldMk cId="768340485" sldId="293"/>
            <ac:spMk id="3" creationId="{7432E04A-E06A-4917-B2BD-F5746CABBC15}"/>
          </ac:spMkLst>
        </pc:spChg>
        <pc:picChg chg="add mod">
          <ac:chgData name="Evgenij Smirnov" userId="b5dbb34ff2d7308e" providerId="LiveId" clId="{00DA18C0-4AE2-44B2-81B4-C87A776ACBD8}" dt="2020-05-21T15:53:55.128" v="6234" actId="14861"/>
          <ac:picMkLst>
            <pc:docMk/>
            <pc:sldMk cId="768340485" sldId="293"/>
            <ac:picMk id="2050" creationId="{2AEFBFB9-87F1-42E6-B69A-36078AAD71FB}"/>
          </ac:picMkLst>
        </pc:picChg>
      </pc:sldChg>
      <pc:sldChg chg="addSp modSp add mod modAnim">
        <pc:chgData name="Evgenij Smirnov" userId="b5dbb34ff2d7308e" providerId="LiveId" clId="{00DA18C0-4AE2-44B2-81B4-C87A776ACBD8}" dt="2020-05-23T11:03:27.677" v="12714" actId="20577"/>
        <pc:sldMkLst>
          <pc:docMk/>
          <pc:sldMk cId="284630011" sldId="294"/>
        </pc:sldMkLst>
        <pc:spChg chg="mod">
          <ac:chgData name="Evgenij Smirnov" userId="b5dbb34ff2d7308e" providerId="LiveId" clId="{00DA18C0-4AE2-44B2-81B4-C87A776ACBD8}" dt="2020-05-22T09:21:23.261" v="7102" actId="20577"/>
          <ac:spMkLst>
            <pc:docMk/>
            <pc:sldMk cId="284630011" sldId="294"/>
            <ac:spMk id="2" creationId="{553AFE69-755C-4E81-9BCD-E4F543909CE6}"/>
          </ac:spMkLst>
        </pc:spChg>
        <pc:spChg chg="mod">
          <ac:chgData name="Evgenij Smirnov" userId="b5dbb34ff2d7308e" providerId="LiveId" clId="{00DA18C0-4AE2-44B2-81B4-C87A776ACBD8}" dt="2020-05-23T11:03:27.677" v="12714" actId="20577"/>
          <ac:spMkLst>
            <pc:docMk/>
            <pc:sldMk cId="284630011" sldId="294"/>
            <ac:spMk id="3" creationId="{0B059AE1-DCDD-40A9-92C3-ABC6A1281B33}"/>
          </ac:spMkLst>
        </pc:spChg>
        <pc:picChg chg="add mod">
          <ac:chgData name="Evgenij Smirnov" userId="b5dbb34ff2d7308e" providerId="LiveId" clId="{00DA18C0-4AE2-44B2-81B4-C87A776ACBD8}" dt="2020-05-22T16:47:39.177" v="9769" actId="1076"/>
          <ac:picMkLst>
            <pc:docMk/>
            <pc:sldMk cId="284630011" sldId="294"/>
            <ac:picMk id="6" creationId="{00CD9046-77FB-4A69-8037-164FEF7A8E8B}"/>
          </ac:picMkLst>
        </pc:picChg>
      </pc:sldChg>
      <pc:sldChg chg="modSp new mod ord modTransition">
        <pc:chgData name="Evgenij Smirnov" userId="b5dbb34ff2d7308e" providerId="LiveId" clId="{00DA18C0-4AE2-44B2-81B4-C87A776ACBD8}" dt="2020-05-24T07:17:56.870" v="15303"/>
        <pc:sldMkLst>
          <pc:docMk/>
          <pc:sldMk cId="2318753524" sldId="295"/>
        </pc:sldMkLst>
        <pc:spChg chg="mod">
          <ac:chgData name="Evgenij Smirnov" userId="b5dbb34ff2d7308e" providerId="LiveId" clId="{00DA18C0-4AE2-44B2-81B4-C87A776ACBD8}" dt="2020-05-22T09:55:51.294" v="7422" actId="207"/>
          <ac:spMkLst>
            <pc:docMk/>
            <pc:sldMk cId="2318753524" sldId="295"/>
            <ac:spMk id="2" creationId="{243E0C3A-CC54-419E-95B9-DAA141BD0DC3}"/>
          </ac:spMkLst>
        </pc:spChg>
      </pc:sldChg>
      <pc:sldChg chg="addSp delSp modSp new mod modAnim">
        <pc:chgData name="Evgenij Smirnov" userId="b5dbb34ff2d7308e" providerId="LiveId" clId="{00DA18C0-4AE2-44B2-81B4-C87A776ACBD8}" dt="2020-05-23T11:04:18.344" v="12756" actId="20577"/>
        <pc:sldMkLst>
          <pc:docMk/>
          <pc:sldMk cId="188957803" sldId="296"/>
        </pc:sldMkLst>
        <pc:spChg chg="mod">
          <ac:chgData name="Evgenij Smirnov" userId="b5dbb34ff2d7308e" providerId="LiveId" clId="{00DA18C0-4AE2-44B2-81B4-C87A776ACBD8}" dt="2020-05-23T11:03:38.344" v="12720" actId="20577"/>
          <ac:spMkLst>
            <pc:docMk/>
            <pc:sldMk cId="188957803" sldId="296"/>
            <ac:spMk id="2" creationId="{4BBF78D4-42C4-4949-9C17-2D06F7201322}"/>
          </ac:spMkLst>
        </pc:spChg>
        <pc:spChg chg="mod">
          <ac:chgData name="Evgenij Smirnov" userId="b5dbb34ff2d7308e" providerId="LiveId" clId="{00DA18C0-4AE2-44B2-81B4-C87A776ACBD8}" dt="2020-05-23T11:04:18.344" v="12756" actId="20577"/>
          <ac:spMkLst>
            <pc:docMk/>
            <pc:sldMk cId="188957803" sldId="296"/>
            <ac:spMk id="3" creationId="{AEEF6AF7-5C88-4EA6-AE4B-30D9E16EE04A}"/>
          </ac:spMkLst>
        </pc:spChg>
        <pc:spChg chg="add del mod">
          <ac:chgData name="Evgenij Smirnov" userId="b5dbb34ff2d7308e" providerId="LiveId" clId="{00DA18C0-4AE2-44B2-81B4-C87A776ACBD8}" dt="2020-05-22T10:31:12.378" v="7932"/>
          <ac:spMkLst>
            <pc:docMk/>
            <pc:sldMk cId="188957803" sldId="296"/>
            <ac:spMk id="5" creationId="{675ECBB5-BC74-4C10-8E51-47E31D355240}"/>
          </ac:spMkLst>
        </pc:spChg>
        <pc:graphicFrameChg chg="add mod modGraphic">
          <ac:chgData name="Evgenij Smirnov" userId="b5dbb34ff2d7308e" providerId="LiveId" clId="{00DA18C0-4AE2-44B2-81B4-C87A776ACBD8}" dt="2020-05-22T19:00:08.527" v="11166" actId="20577"/>
          <ac:graphicFrameMkLst>
            <pc:docMk/>
            <pc:sldMk cId="188957803" sldId="296"/>
            <ac:graphicFrameMk id="7" creationId="{DFD09F7C-25CA-4593-A8B9-26AD3EB30034}"/>
          </ac:graphicFrameMkLst>
        </pc:graphicFrameChg>
        <pc:graphicFrameChg chg="add mod modGraphic">
          <ac:chgData name="Evgenij Smirnov" userId="b5dbb34ff2d7308e" providerId="LiveId" clId="{00DA18C0-4AE2-44B2-81B4-C87A776ACBD8}" dt="2020-05-22T19:24:58.736" v="11622" actId="20577"/>
          <ac:graphicFrameMkLst>
            <pc:docMk/>
            <pc:sldMk cId="188957803" sldId="296"/>
            <ac:graphicFrameMk id="9" creationId="{11F32635-9AA3-499B-AD27-12E960DCF8ED}"/>
          </ac:graphicFrameMkLst>
        </pc:graphicFrameChg>
        <pc:picChg chg="add mod">
          <ac:chgData name="Evgenij Smirnov" userId="b5dbb34ff2d7308e" providerId="LiveId" clId="{00DA18C0-4AE2-44B2-81B4-C87A776ACBD8}" dt="2020-05-22T15:25:57.823" v="8741" actId="14100"/>
          <ac:picMkLst>
            <pc:docMk/>
            <pc:sldMk cId="188957803" sldId="296"/>
            <ac:picMk id="6" creationId="{7940C542-ED28-4579-B24A-059FB85B9FCB}"/>
          </ac:picMkLst>
        </pc:picChg>
      </pc:sldChg>
      <pc:sldChg chg="modSp new mod">
        <pc:chgData name="Evgenij Smirnov" userId="b5dbb34ff2d7308e" providerId="LiveId" clId="{00DA18C0-4AE2-44B2-81B4-C87A776ACBD8}" dt="2020-05-23T13:17:05.375" v="13742" actId="27636"/>
        <pc:sldMkLst>
          <pc:docMk/>
          <pc:sldMk cId="3556280509" sldId="297"/>
        </pc:sldMkLst>
        <pc:spChg chg="mod">
          <ac:chgData name="Evgenij Smirnov" userId="b5dbb34ff2d7308e" providerId="LiveId" clId="{00DA18C0-4AE2-44B2-81B4-C87A776ACBD8}" dt="2020-05-22T13:44:38.994" v="8196" actId="20577"/>
          <ac:spMkLst>
            <pc:docMk/>
            <pc:sldMk cId="3556280509" sldId="297"/>
            <ac:spMk id="2" creationId="{A1978855-F78B-4CFA-A6A4-6952C78EF9F4}"/>
          </ac:spMkLst>
        </pc:spChg>
        <pc:spChg chg="mod">
          <ac:chgData name="Evgenij Smirnov" userId="b5dbb34ff2d7308e" providerId="LiveId" clId="{00DA18C0-4AE2-44B2-81B4-C87A776ACBD8}" dt="2020-05-23T13:17:05.375" v="13742" actId="27636"/>
          <ac:spMkLst>
            <pc:docMk/>
            <pc:sldMk cId="3556280509" sldId="297"/>
            <ac:spMk id="3" creationId="{C330F91F-9B9D-4710-9049-7FF6153C5A1E}"/>
          </ac:spMkLst>
        </pc:spChg>
      </pc:sldChg>
      <pc:sldChg chg="modSp add mod">
        <pc:chgData name="Evgenij Smirnov" userId="b5dbb34ff2d7308e" providerId="LiveId" clId="{00DA18C0-4AE2-44B2-81B4-C87A776ACBD8}" dt="2020-05-23T12:19:33.544" v="13202" actId="20577"/>
        <pc:sldMkLst>
          <pc:docMk/>
          <pc:sldMk cId="4200645779" sldId="298"/>
        </pc:sldMkLst>
        <pc:spChg chg="mod">
          <ac:chgData name="Evgenij Smirnov" userId="b5dbb34ff2d7308e" providerId="LiveId" clId="{00DA18C0-4AE2-44B2-81B4-C87A776ACBD8}" dt="2020-05-22T19:01:57.894" v="11329" actId="20577"/>
          <ac:spMkLst>
            <pc:docMk/>
            <pc:sldMk cId="4200645779" sldId="298"/>
            <ac:spMk id="4" creationId="{750B43A7-DE9B-47DB-9C25-5FBF5CD859A4}"/>
          </ac:spMkLst>
        </pc:spChg>
        <pc:spChg chg="mod">
          <ac:chgData name="Evgenij Smirnov" userId="b5dbb34ff2d7308e" providerId="LiveId" clId="{00DA18C0-4AE2-44B2-81B4-C87A776ACBD8}" dt="2020-05-23T12:19:33.544" v="13202" actId="20577"/>
          <ac:spMkLst>
            <pc:docMk/>
            <pc:sldMk cId="4200645779" sldId="298"/>
            <ac:spMk id="5" creationId="{1F60523D-982C-4C96-94C6-02E0F19AC022}"/>
          </ac:spMkLst>
        </pc:spChg>
      </pc:sldChg>
      <pc:sldChg chg="addSp delSp modSp new mod modAnim">
        <pc:chgData name="Evgenij Smirnov" userId="b5dbb34ff2d7308e" providerId="LiveId" clId="{00DA18C0-4AE2-44B2-81B4-C87A776ACBD8}" dt="2020-05-23T14:00:23.922" v="14298" actId="14861"/>
        <pc:sldMkLst>
          <pc:docMk/>
          <pc:sldMk cId="4271522919" sldId="299"/>
        </pc:sldMkLst>
        <pc:spChg chg="mod">
          <ac:chgData name="Evgenij Smirnov" userId="b5dbb34ff2d7308e" providerId="LiveId" clId="{00DA18C0-4AE2-44B2-81B4-C87A776ACBD8}" dt="2020-05-22T15:54:22.027" v="9027" actId="5793"/>
          <ac:spMkLst>
            <pc:docMk/>
            <pc:sldMk cId="4271522919" sldId="299"/>
            <ac:spMk id="2" creationId="{9ECD6E91-4142-4C06-9AE1-9F4C359B66D3}"/>
          </ac:spMkLst>
        </pc:spChg>
        <pc:spChg chg="del">
          <ac:chgData name="Evgenij Smirnov" userId="b5dbb34ff2d7308e" providerId="LiveId" clId="{00DA18C0-4AE2-44B2-81B4-C87A776ACBD8}" dt="2020-05-22T15:49:30.629" v="8821" actId="3680"/>
          <ac:spMkLst>
            <pc:docMk/>
            <pc:sldMk cId="4271522919" sldId="299"/>
            <ac:spMk id="3" creationId="{F244755C-999E-48C1-9D3E-903C5EBF4120}"/>
          </ac:spMkLst>
        </pc:spChg>
        <pc:spChg chg="add mod">
          <ac:chgData name="Evgenij Smirnov" userId="b5dbb34ff2d7308e" providerId="LiveId" clId="{00DA18C0-4AE2-44B2-81B4-C87A776ACBD8}" dt="2020-05-22T15:58:39.927" v="9291" actId="20577"/>
          <ac:spMkLst>
            <pc:docMk/>
            <pc:sldMk cId="4271522919" sldId="299"/>
            <ac:spMk id="7" creationId="{623DB6FC-2FC2-4194-80EB-64AC802F68B7}"/>
          </ac:spMkLst>
        </pc:spChg>
        <pc:graphicFrameChg chg="add mod ord modGraphic">
          <ac:chgData name="Evgenij Smirnov" userId="b5dbb34ff2d7308e" providerId="LiveId" clId="{00DA18C0-4AE2-44B2-81B4-C87A776ACBD8}" dt="2020-05-23T14:00:23.922" v="14298" actId="14861"/>
          <ac:graphicFrameMkLst>
            <pc:docMk/>
            <pc:sldMk cId="4271522919" sldId="299"/>
            <ac:graphicFrameMk id="5" creationId="{1B628DD1-1E59-4ACC-A838-24F8ADEE5EA4}"/>
          </ac:graphicFrameMkLst>
        </pc:graphicFrameChg>
      </pc:sldChg>
      <pc:sldChg chg="modSp new mod">
        <pc:chgData name="Evgenij Smirnov" userId="b5dbb34ff2d7308e" providerId="LiveId" clId="{00DA18C0-4AE2-44B2-81B4-C87A776ACBD8}" dt="2020-05-22T18:28:13.444" v="10524" actId="20577"/>
        <pc:sldMkLst>
          <pc:docMk/>
          <pc:sldMk cId="3175696059" sldId="300"/>
        </pc:sldMkLst>
        <pc:spChg chg="mod">
          <ac:chgData name="Evgenij Smirnov" userId="b5dbb34ff2d7308e" providerId="LiveId" clId="{00DA18C0-4AE2-44B2-81B4-C87A776ACBD8}" dt="2020-05-22T18:28:13.444" v="10524" actId="20577"/>
          <ac:spMkLst>
            <pc:docMk/>
            <pc:sldMk cId="3175696059" sldId="300"/>
            <ac:spMk id="2" creationId="{5F6CB79D-6773-415A-9378-52D13DDAB77A}"/>
          </ac:spMkLst>
        </pc:spChg>
        <pc:spChg chg="mod">
          <ac:chgData name="Evgenij Smirnov" userId="b5dbb34ff2d7308e" providerId="LiveId" clId="{00DA18C0-4AE2-44B2-81B4-C87A776ACBD8}" dt="2020-05-22T18:26:33.294" v="10442" actId="20577"/>
          <ac:spMkLst>
            <pc:docMk/>
            <pc:sldMk cId="3175696059" sldId="300"/>
            <ac:spMk id="3" creationId="{A8649B90-6C50-4D93-97E2-B5BFDBFF407D}"/>
          </ac:spMkLst>
        </pc:spChg>
      </pc:sldChg>
      <pc:sldChg chg="modSp new mod">
        <pc:chgData name="Evgenij Smirnov" userId="b5dbb34ff2d7308e" providerId="LiveId" clId="{00DA18C0-4AE2-44B2-81B4-C87A776ACBD8}" dt="2020-05-22T18:59:21.111" v="11148" actId="207"/>
        <pc:sldMkLst>
          <pc:docMk/>
          <pc:sldMk cId="1051291397" sldId="301"/>
        </pc:sldMkLst>
        <pc:spChg chg="mod">
          <ac:chgData name="Evgenij Smirnov" userId="b5dbb34ff2d7308e" providerId="LiveId" clId="{00DA18C0-4AE2-44B2-81B4-C87A776ACBD8}" dt="2020-05-22T18:29:16.078" v="10554" actId="20577"/>
          <ac:spMkLst>
            <pc:docMk/>
            <pc:sldMk cId="1051291397" sldId="301"/>
            <ac:spMk id="2" creationId="{45A366E9-C8D7-40B7-9A52-0CEAB1627C28}"/>
          </ac:spMkLst>
        </pc:spChg>
        <pc:spChg chg="mod">
          <ac:chgData name="Evgenij Smirnov" userId="b5dbb34ff2d7308e" providerId="LiveId" clId="{00DA18C0-4AE2-44B2-81B4-C87A776ACBD8}" dt="2020-05-22T18:59:21.111" v="11148" actId="207"/>
          <ac:spMkLst>
            <pc:docMk/>
            <pc:sldMk cId="1051291397" sldId="301"/>
            <ac:spMk id="3" creationId="{9F4F71E8-6508-4C86-87C8-050CCAC58259}"/>
          </ac:spMkLst>
        </pc:spChg>
      </pc:sldChg>
      <pc:sldChg chg="addSp modSp new mod">
        <pc:chgData name="Evgenij Smirnov" userId="b5dbb34ff2d7308e" providerId="LiveId" clId="{00DA18C0-4AE2-44B2-81B4-C87A776ACBD8}" dt="2020-05-23T10:43:28.228" v="11999" actId="20577"/>
        <pc:sldMkLst>
          <pc:docMk/>
          <pc:sldMk cId="3953094279" sldId="302"/>
        </pc:sldMkLst>
        <pc:spChg chg="mod">
          <ac:chgData name="Evgenij Smirnov" userId="b5dbb34ff2d7308e" providerId="LiveId" clId="{00DA18C0-4AE2-44B2-81B4-C87A776ACBD8}" dt="2020-05-22T21:11:40.694" v="11672" actId="20577"/>
          <ac:spMkLst>
            <pc:docMk/>
            <pc:sldMk cId="3953094279" sldId="302"/>
            <ac:spMk id="2" creationId="{6C9A11A0-8360-44FB-98B4-4B1C25372C1E}"/>
          </ac:spMkLst>
        </pc:spChg>
        <pc:spChg chg="mod">
          <ac:chgData name="Evgenij Smirnov" userId="b5dbb34ff2d7308e" providerId="LiveId" clId="{00DA18C0-4AE2-44B2-81B4-C87A776ACBD8}" dt="2020-05-23T10:43:28.228" v="11999" actId="20577"/>
          <ac:spMkLst>
            <pc:docMk/>
            <pc:sldMk cId="3953094279" sldId="302"/>
            <ac:spMk id="3" creationId="{14BD1BC7-FD0D-4242-852C-69534829C3B7}"/>
          </ac:spMkLst>
        </pc:spChg>
        <pc:picChg chg="add mod">
          <ac:chgData name="Evgenij Smirnov" userId="b5dbb34ff2d7308e" providerId="LiveId" clId="{00DA18C0-4AE2-44B2-81B4-C87A776ACBD8}" dt="2020-05-22T21:18:24.277" v="11678" actId="14861"/>
          <ac:picMkLst>
            <pc:docMk/>
            <pc:sldMk cId="3953094279" sldId="302"/>
            <ac:picMk id="5" creationId="{058E1346-986C-4637-8E46-957D6F4241EF}"/>
          </ac:picMkLst>
        </pc:picChg>
      </pc:sldChg>
      <pc:sldChg chg="modSp new mod">
        <pc:chgData name="Evgenij Smirnov" userId="b5dbb34ff2d7308e" providerId="LiveId" clId="{00DA18C0-4AE2-44B2-81B4-C87A776ACBD8}" dt="2020-05-23T11:01:03.028" v="12707" actId="20577"/>
        <pc:sldMkLst>
          <pc:docMk/>
          <pc:sldMk cId="1976055773" sldId="303"/>
        </pc:sldMkLst>
        <pc:spChg chg="mod">
          <ac:chgData name="Evgenij Smirnov" userId="b5dbb34ff2d7308e" providerId="LiveId" clId="{00DA18C0-4AE2-44B2-81B4-C87A776ACBD8}" dt="2020-05-23T10:51:52.861" v="12041" actId="20577"/>
          <ac:spMkLst>
            <pc:docMk/>
            <pc:sldMk cId="1976055773" sldId="303"/>
            <ac:spMk id="2" creationId="{E380745E-54D3-4E34-A908-82C87E398EDE}"/>
          </ac:spMkLst>
        </pc:spChg>
        <pc:spChg chg="mod">
          <ac:chgData name="Evgenij Smirnov" userId="b5dbb34ff2d7308e" providerId="LiveId" clId="{00DA18C0-4AE2-44B2-81B4-C87A776ACBD8}" dt="2020-05-23T11:01:03.028" v="12707" actId="20577"/>
          <ac:spMkLst>
            <pc:docMk/>
            <pc:sldMk cId="1976055773" sldId="303"/>
            <ac:spMk id="3" creationId="{8C0A8E7C-E64C-4B01-97C7-CD325A9680C3}"/>
          </ac:spMkLst>
        </pc:spChg>
      </pc:sldChg>
      <pc:sldChg chg="addSp modSp new mod">
        <pc:chgData name="Evgenij Smirnov" userId="b5dbb34ff2d7308e" providerId="LiveId" clId="{00DA18C0-4AE2-44B2-81B4-C87A776ACBD8}" dt="2020-05-23T12:18:20.894" v="13156" actId="20577"/>
        <pc:sldMkLst>
          <pc:docMk/>
          <pc:sldMk cId="1018333753" sldId="304"/>
        </pc:sldMkLst>
        <pc:spChg chg="mod">
          <ac:chgData name="Evgenij Smirnov" userId="b5dbb34ff2d7308e" providerId="LiveId" clId="{00DA18C0-4AE2-44B2-81B4-C87A776ACBD8}" dt="2020-05-23T12:00:48.761" v="12884" actId="20577"/>
          <ac:spMkLst>
            <pc:docMk/>
            <pc:sldMk cId="1018333753" sldId="304"/>
            <ac:spMk id="2" creationId="{41917A83-FE94-490E-8419-AFED522B20AC}"/>
          </ac:spMkLst>
        </pc:spChg>
        <pc:spChg chg="mod">
          <ac:chgData name="Evgenij Smirnov" userId="b5dbb34ff2d7308e" providerId="LiveId" clId="{00DA18C0-4AE2-44B2-81B4-C87A776ACBD8}" dt="2020-05-23T12:15:08.829" v="12940" actId="20577"/>
          <ac:spMkLst>
            <pc:docMk/>
            <pc:sldMk cId="1018333753" sldId="304"/>
            <ac:spMk id="3" creationId="{9923DFF1-BA5F-40E3-BA39-1FFED85181E3}"/>
          </ac:spMkLst>
        </pc:spChg>
        <pc:spChg chg="add mod">
          <ac:chgData name="Evgenij Smirnov" userId="b5dbb34ff2d7308e" providerId="LiveId" clId="{00DA18C0-4AE2-44B2-81B4-C87A776ACBD8}" dt="2020-05-23T12:18:20.894" v="13156" actId="20577"/>
          <ac:spMkLst>
            <pc:docMk/>
            <pc:sldMk cId="1018333753" sldId="304"/>
            <ac:spMk id="6" creationId="{44C2AA43-E74D-4B3F-9C2D-4998E2DBFDDB}"/>
          </ac:spMkLst>
        </pc:spChg>
        <pc:picChg chg="add mod">
          <ac:chgData name="Evgenij Smirnov" userId="b5dbb34ff2d7308e" providerId="LiveId" clId="{00DA18C0-4AE2-44B2-81B4-C87A776ACBD8}" dt="2020-05-23T12:15:21.094" v="12944" actId="1076"/>
          <ac:picMkLst>
            <pc:docMk/>
            <pc:sldMk cId="1018333753" sldId="304"/>
            <ac:picMk id="5" creationId="{43E24869-8296-49E2-903C-38DF47560918}"/>
          </ac:picMkLst>
        </pc:picChg>
      </pc:sldChg>
      <pc:sldChg chg="modSp add mod">
        <pc:chgData name="Evgenij Smirnov" userId="b5dbb34ff2d7308e" providerId="LiveId" clId="{00DA18C0-4AE2-44B2-81B4-C87A776ACBD8}" dt="2020-05-23T13:27:02.944" v="13878" actId="20577"/>
        <pc:sldMkLst>
          <pc:docMk/>
          <pc:sldMk cId="2291160570" sldId="305"/>
        </pc:sldMkLst>
        <pc:spChg chg="mod">
          <ac:chgData name="Evgenij Smirnov" userId="b5dbb34ff2d7308e" providerId="LiveId" clId="{00DA18C0-4AE2-44B2-81B4-C87A776ACBD8}" dt="2020-05-23T13:17:19.178" v="13768" actId="20577"/>
          <ac:spMkLst>
            <pc:docMk/>
            <pc:sldMk cId="2291160570" sldId="305"/>
            <ac:spMk id="2" creationId="{A1978855-F78B-4CFA-A6A4-6952C78EF9F4}"/>
          </ac:spMkLst>
        </pc:spChg>
        <pc:spChg chg="mod">
          <ac:chgData name="Evgenij Smirnov" userId="b5dbb34ff2d7308e" providerId="LiveId" clId="{00DA18C0-4AE2-44B2-81B4-C87A776ACBD8}" dt="2020-05-23T13:27:02.944" v="13878" actId="20577"/>
          <ac:spMkLst>
            <pc:docMk/>
            <pc:sldMk cId="2291160570" sldId="305"/>
            <ac:spMk id="3" creationId="{C330F91F-9B9D-4710-9049-7FF6153C5A1E}"/>
          </ac:spMkLst>
        </pc:spChg>
      </pc:sldChg>
      <pc:sldChg chg="addSp delSp modSp new mod">
        <pc:chgData name="Evgenij Smirnov" userId="b5dbb34ff2d7308e" providerId="LiveId" clId="{00DA18C0-4AE2-44B2-81B4-C87A776ACBD8}" dt="2020-05-23T13:32:32.344" v="14000" actId="1076"/>
        <pc:sldMkLst>
          <pc:docMk/>
          <pc:sldMk cId="2078070931" sldId="306"/>
        </pc:sldMkLst>
        <pc:spChg chg="mod">
          <ac:chgData name="Evgenij Smirnov" userId="b5dbb34ff2d7308e" providerId="LiveId" clId="{00DA18C0-4AE2-44B2-81B4-C87A776ACBD8}" dt="2020-05-23T13:27:23.778" v="13906" actId="20577"/>
          <ac:spMkLst>
            <pc:docMk/>
            <pc:sldMk cId="2078070931" sldId="306"/>
            <ac:spMk id="2" creationId="{1C41DF42-2C0B-4403-984D-BEFF0C3F3582}"/>
          </ac:spMkLst>
        </pc:spChg>
        <pc:spChg chg="mod">
          <ac:chgData name="Evgenij Smirnov" userId="b5dbb34ff2d7308e" providerId="LiveId" clId="{00DA18C0-4AE2-44B2-81B4-C87A776ACBD8}" dt="2020-05-23T13:32:23.711" v="13996" actId="20577"/>
          <ac:spMkLst>
            <pc:docMk/>
            <pc:sldMk cId="2078070931" sldId="306"/>
            <ac:spMk id="3" creationId="{3D923763-18D9-40A8-9E52-E9C81117D7B8}"/>
          </ac:spMkLst>
        </pc:spChg>
        <pc:picChg chg="add del">
          <ac:chgData name="Evgenij Smirnov" userId="b5dbb34ff2d7308e" providerId="LiveId" clId="{00DA18C0-4AE2-44B2-81B4-C87A776ACBD8}" dt="2020-05-23T13:32:26.861" v="13998"/>
          <ac:picMkLst>
            <pc:docMk/>
            <pc:sldMk cId="2078070931" sldId="306"/>
            <ac:picMk id="5" creationId="{9D1EC5B6-7366-4D4D-A408-537612AE1260}"/>
          </ac:picMkLst>
        </pc:picChg>
        <pc:picChg chg="add mod">
          <ac:chgData name="Evgenij Smirnov" userId="b5dbb34ff2d7308e" providerId="LiveId" clId="{00DA18C0-4AE2-44B2-81B4-C87A776ACBD8}" dt="2020-05-23T13:32:32.344" v="14000" actId="1076"/>
          <ac:picMkLst>
            <pc:docMk/>
            <pc:sldMk cId="2078070931" sldId="306"/>
            <ac:picMk id="6" creationId="{21F2399F-CE4D-4D52-9D08-35F634A3A751}"/>
          </ac:picMkLst>
        </pc:picChg>
      </pc:sldChg>
      <pc:sldChg chg="addSp delSp modSp add mod">
        <pc:chgData name="Evgenij Smirnov" userId="b5dbb34ff2d7308e" providerId="LiveId" clId="{00DA18C0-4AE2-44B2-81B4-C87A776ACBD8}" dt="2020-05-23T13:49:57.644" v="14145" actId="27636"/>
        <pc:sldMkLst>
          <pc:docMk/>
          <pc:sldMk cId="2367205018" sldId="307"/>
        </pc:sldMkLst>
        <pc:spChg chg="mod">
          <ac:chgData name="Evgenij Smirnov" userId="b5dbb34ff2d7308e" providerId="LiveId" clId="{00DA18C0-4AE2-44B2-81B4-C87A776ACBD8}" dt="2020-05-23T13:48:38.078" v="14012" actId="20577"/>
          <ac:spMkLst>
            <pc:docMk/>
            <pc:sldMk cId="2367205018" sldId="307"/>
            <ac:spMk id="2" creationId="{1C41DF42-2C0B-4403-984D-BEFF0C3F3582}"/>
          </ac:spMkLst>
        </pc:spChg>
        <pc:spChg chg="mod">
          <ac:chgData name="Evgenij Smirnov" userId="b5dbb34ff2d7308e" providerId="LiveId" clId="{00DA18C0-4AE2-44B2-81B4-C87A776ACBD8}" dt="2020-05-23T13:49:57.644" v="14145" actId="27636"/>
          <ac:spMkLst>
            <pc:docMk/>
            <pc:sldMk cId="2367205018" sldId="307"/>
            <ac:spMk id="3" creationId="{3D923763-18D9-40A8-9E52-E9C81117D7B8}"/>
          </ac:spMkLst>
        </pc:spChg>
        <pc:spChg chg="add del mod">
          <ac:chgData name="Evgenij Smirnov" userId="b5dbb34ff2d7308e" providerId="LiveId" clId="{00DA18C0-4AE2-44B2-81B4-C87A776ACBD8}" dt="2020-05-23T13:48:45.228" v="14015"/>
          <ac:spMkLst>
            <pc:docMk/>
            <pc:sldMk cId="2367205018" sldId="307"/>
            <ac:spMk id="5" creationId="{661A2229-685B-45C4-8C3A-B90715A34AC4}"/>
          </ac:spMkLst>
        </pc:spChg>
        <pc:picChg chg="del">
          <ac:chgData name="Evgenij Smirnov" userId="b5dbb34ff2d7308e" providerId="LiveId" clId="{00DA18C0-4AE2-44B2-81B4-C87A776ACBD8}" dt="2020-05-23T13:48:41.678" v="14013" actId="478"/>
          <ac:picMkLst>
            <pc:docMk/>
            <pc:sldMk cId="2367205018" sldId="307"/>
            <ac:picMk id="6" creationId="{21F2399F-CE4D-4D52-9D08-35F634A3A751}"/>
          </ac:picMkLst>
        </pc:picChg>
        <pc:picChg chg="add mod">
          <ac:chgData name="Evgenij Smirnov" userId="b5dbb34ff2d7308e" providerId="LiveId" clId="{00DA18C0-4AE2-44B2-81B4-C87A776ACBD8}" dt="2020-05-23T13:49:35.677" v="14116" actId="1076"/>
          <ac:picMkLst>
            <pc:docMk/>
            <pc:sldMk cId="2367205018" sldId="307"/>
            <ac:picMk id="7" creationId="{B7997C96-A536-43AD-B73F-9313B075D144}"/>
          </ac:picMkLst>
        </pc:picChg>
      </pc:sldChg>
      <pc:sldChg chg="addSp delSp modSp new mod">
        <pc:chgData name="Evgenij Smirnov" userId="b5dbb34ff2d7308e" providerId="LiveId" clId="{00DA18C0-4AE2-44B2-81B4-C87A776ACBD8}" dt="2020-05-23T14:59:48.994" v="14576" actId="1076"/>
        <pc:sldMkLst>
          <pc:docMk/>
          <pc:sldMk cId="1598406443" sldId="308"/>
        </pc:sldMkLst>
        <pc:spChg chg="mod">
          <ac:chgData name="Evgenij Smirnov" userId="b5dbb34ff2d7308e" providerId="LiveId" clId="{00DA18C0-4AE2-44B2-81B4-C87A776ACBD8}" dt="2020-05-23T13:56:31.261" v="14197" actId="20577"/>
          <ac:spMkLst>
            <pc:docMk/>
            <pc:sldMk cId="1598406443" sldId="308"/>
            <ac:spMk id="2" creationId="{CD407B78-8A99-4BFD-8327-968DD606C463}"/>
          </ac:spMkLst>
        </pc:spChg>
        <pc:spChg chg="del">
          <ac:chgData name="Evgenij Smirnov" userId="b5dbb34ff2d7308e" providerId="LiveId" clId="{00DA18C0-4AE2-44B2-81B4-C87A776ACBD8}" dt="2020-05-23T13:56:39.627" v="14198" actId="3680"/>
          <ac:spMkLst>
            <pc:docMk/>
            <pc:sldMk cId="1598406443" sldId="308"/>
            <ac:spMk id="3" creationId="{4DFB90E6-3BDE-465A-B79E-F0871A955DA7}"/>
          </ac:spMkLst>
        </pc:spChg>
        <pc:graphicFrameChg chg="add mod ord modGraphic">
          <ac:chgData name="Evgenij Smirnov" userId="b5dbb34ff2d7308e" providerId="LiveId" clId="{00DA18C0-4AE2-44B2-81B4-C87A776ACBD8}" dt="2020-05-23T14:59:13.370" v="14566" actId="20577"/>
          <ac:graphicFrameMkLst>
            <pc:docMk/>
            <pc:sldMk cId="1598406443" sldId="308"/>
            <ac:graphicFrameMk id="5" creationId="{3D077BC2-1E6D-4E68-96C0-AF0E3E30C0C3}"/>
          </ac:graphicFrameMkLst>
        </pc:graphicFrameChg>
        <pc:picChg chg="add mod ord">
          <ac:chgData name="Evgenij Smirnov" userId="b5dbb34ff2d7308e" providerId="LiveId" clId="{00DA18C0-4AE2-44B2-81B4-C87A776ACBD8}" dt="2020-05-23T14:59:36.611" v="14574" actId="1076"/>
          <ac:picMkLst>
            <pc:docMk/>
            <pc:sldMk cId="1598406443" sldId="308"/>
            <ac:picMk id="7" creationId="{86419E6C-3647-4465-A340-4BA7F65ADA4E}"/>
          </ac:picMkLst>
        </pc:picChg>
        <pc:picChg chg="add mod">
          <ac:chgData name="Evgenij Smirnov" userId="b5dbb34ff2d7308e" providerId="LiveId" clId="{00DA18C0-4AE2-44B2-81B4-C87A776ACBD8}" dt="2020-05-23T14:59:48.994" v="14576" actId="1076"/>
          <ac:picMkLst>
            <pc:docMk/>
            <pc:sldMk cId="1598406443" sldId="308"/>
            <ac:picMk id="8" creationId="{50BDA27D-06BB-4329-A4D5-C9EC0602365D}"/>
          </ac:picMkLst>
        </pc:picChg>
      </pc:sldChg>
      <pc:sldChg chg="addSp modSp new mod">
        <pc:chgData name="Evgenij Smirnov" userId="b5dbb34ff2d7308e" providerId="LiveId" clId="{00DA18C0-4AE2-44B2-81B4-C87A776ACBD8}" dt="2020-05-23T15:06:18.278" v="14624" actId="5793"/>
        <pc:sldMkLst>
          <pc:docMk/>
          <pc:sldMk cId="3839908427" sldId="309"/>
        </pc:sldMkLst>
        <pc:spChg chg="mod">
          <ac:chgData name="Evgenij Smirnov" userId="b5dbb34ff2d7308e" providerId="LiveId" clId="{00DA18C0-4AE2-44B2-81B4-C87A776ACBD8}" dt="2020-05-23T14:06:44.653" v="14343" actId="20577"/>
          <ac:spMkLst>
            <pc:docMk/>
            <pc:sldMk cId="3839908427" sldId="309"/>
            <ac:spMk id="2" creationId="{2ECF5AFD-CC36-4F68-9F26-B4C14520AF16}"/>
          </ac:spMkLst>
        </pc:spChg>
        <pc:spChg chg="mod">
          <ac:chgData name="Evgenij Smirnov" userId="b5dbb34ff2d7308e" providerId="LiveId" clId="{00DA18C0-4AE2-44B2-81B4-C87A776ACBD8}" dt="2020-05-23T15:06:18.278" v="14624" actId="5793"/>
          <ac:spMkLst>
            <pc:docMk/>
            <pc:sldMk cId="3839908427" sldId="309"/>
            <ac:spMk id="3" creationId="{3E562ED6-4541-40DD-B8DD-54F233D2F0B1}"/>
          </ac:spMkLst>
        </pc:spChg>
        <pc:picChg chg="add mod">
          <ac:chgData name="Evgenij Smirnov" userId="b5dbb34ff2d7308e" providerId="LiveId" clId="{00DA18C0-4AE2-44B2-81B4-C87A776ACBD8}" dt="2020-05-23T14:25:04.561" v="14498" actId="14861"/>
          <ac:picMkLst>
            <pc:docMk/>
            <pc:sldMk cId="3839908427" sldId="309"/>
            <ac:picMk id="5" creationId="{1EF859C8-E2FE-47F4-B520-668160460F15}"/>
          </ac:picMkLst>
        </pc:picChg>
      </pc:sldChg>
      <pc:sldChg chg="addSp modSp new mod">
        <pc:chgData name="Evgenij Smirnov" userId="b5dbb34ff2d7308e" providerId="LiveId" clId="{00DA18C0-4AE2-44B2-81B4-C87A776ACBD8}" dt="2020-05-23T15:30:33.944" v="14862" actId="20577"/>
        <pc:sldMkLst>
          <pc:docMk/>
          <pc:sldMk cId="853223988" sldId="310"/>
        </pc:sldMkLst>
        <pc:spChg chg="mod">
          <ac:chgData name="Evgenij Smirnov" userId="b5dbb34ff2d7308e" providerId="LiveId" clId="{00DA18C0-4AE2-44B2-81B4-C87A776ACBD8}" dt="2020-05-23T15:06:43.727" v="14679" actId="20577"/>
          <ac:spMkLst>
            <pc:docMk/>
            <pc:sldMk cId="853223988" sldId="310"/>
            <ac:spMk id="2" creationId="{4D861B06-CD00-4FD2-BFD2-DC59A53654AD}"/>
          </ac:spMkLst>
        </pc:spChg>
        <pc:spChg chg="mod">
          <ac:chgData name="Evgenij Smirnov" userId="b5dbb34ff2d7308e" providerId="LiveId" clId="{00DA18C0-4AE2-44B2-81B4-C87A776ACBD8}" dt="2020-05-23T15:30:33.944" v="14862" actId="20577"/>
          <ac:spMkLst>
            <pc:docMk/>
            <pc:sldMk cId="853223988" sldId="310"/>
            <ac:spMk id="3" creationId="{E1A95BC3-C845-4A3B-A8C7-1808960CF893}"/>
          </ac:spMkLst>
        </pc:spChg>
        <pc:picChg chg="add mod">
          <ac:chgData name="Evgenij Smirnov" userId="b5dbb34ff2d7308e" providerId="LiveId" clId="{00DA18C0-4AE2-44B2-81B4-C87A776ACBD8}" dt="2020-05-23T15:20:21.311" v="14764" actId="1076"/>
          <ac:picMkLst>
            <pc:docMk/>
            <pc:sldMk cId="853223988" sldId="310"/>
            <ac:picMk id="5" creationId="{3FFDECC6-44C6-4DDF-A0A6-587510528FC4}"/>
          </ac:picMkLst>
        </pc:picChg>
        <pc:picChg chg="add mod">
          <ac:chgData name="Evgenij Smirnov" userId="b5dbb34ff2d7308e" providerId="LiveId" clId="{00DA18C0-4AE2-44B2-81B4-C87A776ACBD8}" dt="2020-05-23T15:19:34.281" v="14763" actId="1076"/>
          <ac:picMkLst>
            <pc:docMk/>
            <pc:sldMk cId="853223988" sldId="310"/>
            <ac:picMk id="6" creationId="{94C3E96A-B429-4FA4-8E69-32EC926E8007}"/>
          </ac:picMkLst>
        </pc:picChg>
      </pc:sldChg>
      <pc:sldChg chg="addSp modSp new mod">
        <pc:chgData name="Evgenij Smirnov" userId="b5dbb34ff2d7308e" providerId="LiveId" clId="{00DA18C0-4AE2-44B2-81B4-C87A776ACBD8}" dt="2020-05-23T15:52:25.497" v="15083" actId="20577"/>
        <pc:sldMkLst>
          <pc:docMk/>
          <pc:sldMk cId="1266822930" sldId="311"/>
        </pc:sldMkLst>
        <pc:spChg chg="mod">
          <ac:chgData name="Evgenij Smirnov" userId="b5dbb34ff2d7308e" providerId="LiveId" clId="{00DA18C0-4AE2-44B2-81B4-C87A776ACBD8}" dt="2020-05-23T15:44:36.327" v="14916" actId="20577"/>
          <ac:spMkLst>
            <pc:docMk/>
            <pc:sldMk cId="1266822930" sldId="311"/>
            <ac:spMk id="2" creationId="{1857BC39-DF7B-4E5F-8E82-298EE645F6E8}"/>
          </ac:spMkLst>
        </pc:spChg>
        <pc:spChg chg="mod">
          <ac:chgData name="Evgenij Smirnov" userId="b5dbb34ff2d7308e" providerId="LiveId" clId="{00DA18C0-4AE2-44B2-81B4-C87A776ACBD8}" dt="2020-05-23T15:52:25.497" v="15083" actId="20577"/>
          <ac:spMkLst>
            <pc:docMk/>
            <pc:sldMk cId="1266822930" sldId="311"/>
            <ac:spMk id="3" creationId="{330E2989-779C-4E5C-A77A-1E67485A9E27}"/>
          </ac:spMkLst>
        </pc:spChg>
        <pc:picChg chg="add mod">
          <ac:chgData name="Evgenij Smirnov" userId="b5dbb34ff2d7308e" providerId="LiveId" clId="{00DA18C0-4AE2-44B2-81B4-C87A776ACBD8}" dt="2020-05-23T15:45:02.844" v="14931" actId="1036"/>
          <ac:picMkLst>
            <pc:docMk/>
            <pc:sldMk cId="1266822930" sldId="311"/>
            <ac:picMk id="5" creationId="{B4D4F25F-3D91-4F92-B5AE-44FE6A69AA6E}"/>
          </ac:picMkLst>
        </pc:picChg>
      </pc:sldChg>
      <pc:sldChg chg="addSp modSp new mod">
        <pc:chgData name="Evgenij Smirnov" userId="b5dbb34ff2d7308e" providerId="LiveId" clId="{00DA18C0-4AE2-44B2-81B4-C87A776ACBD8}" dt="2020-05-24T07:00:06.696" v="15300" actId="1076"/>
        <pc:sldMkLst>
          <pc:docMk/>
          <pc:sldMk cId="1336546221" sldId="312"/>
        </pc:sldMkLst>
        <pc:spChg chg="mod">
          <ac:chgData name="Evgenij Smirnov" userId="b5dbb34ff2d7308e" providerId="LiveId" clId="{00DA18C0-4AE2-44B2-81B4-C87A776ACBD8}" dt="2020-05-24T06:55:49.520" v="15111" actId="20577"/>
          <ac:spMkLst>
            <pc:docMk/>
            <pc:sldMk cId="1336546221" sldId="312"/>
            <ac:spMk id="2" creationId="{6AE89A64-7989-4B8B-8B9D-773657F01D9A}"/>
          </ac:spMkLst>
        </pc:spChg>
        <pc:spChg chg="mod">
          <ac:chgData name="Evgenij Smirnov" userId="b5dbb34ff2d7308e" providerId="LiveId" clId="{00DA18C0-4AE2-44B2-81B4-C87A776ACBD8}" dt="2020-05-24T06:59:38.536" v="15298" actId="20577"/>
          <ac:spMkLst>
            <pc:docMk/>
            <pc:sldMk cId="1336546221" sldId="312"/>
            <ac:spMk id="3" creationId="{1C13741D-8F7E-4B3A-A1ED-6942C5FA8155}"/>
          </ac:spMkLst>
        </pc:spChg>
        <pc:picChg chg="add mod">
          <ac:chgData name="Evgenij Smirnov" userId="b5dbb34ff2d7308e" providerId="LiveId" clId="{00DA18C0-4AE2-44B2-81B4-C87A776ACBD8}" dt="2020-05-24T07:00:06.696" v="15300" actId="1076"/>
          <ac:picMkLst>
            <pc:docMk/>
            <pc:sldMk cId="1336546221" sldId="312"/>
            <ac:picMk id="5" creationId="{31BC3EDE-5451-495A-A7EE-8F8546DDC7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B142-3CF2-45A6-97F6-67C102C3FE96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C819DE-7AE7-43B1-9EB8-0F6CA26EC4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2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[REQUIRED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99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3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7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1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On a non-constrained VM. Half of that time on metal!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2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On a non-constrained VM. Half of that time on metal!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6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3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16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2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20F4-D41C-46F3-9582-C94D2D3E6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833C-9F80-4BEB-A53A-D578A4A40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2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4802-CBA9-4AC7-ACFD-23F9CBE5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7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A5631-2913-4D3F-BD4E-AB5A0836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825169-E709-470E-91D4-34F2E46AA60D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BAA0B82-0A51-4825-959A-9723F6A3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</p:spPr>
        <p:txBody>
          <a:bodyPr>
            <a:noAutofit/>
          </a:bodyPr>
          <a:lstStyle/>
          <a:p>
            <a:r>
              <a:rPr lang="de-DE" sz="3200"/>
              <a:t>Mastertitelformat bearbeiten</a:t>
            </a:r>
            <a:endParaRPr lang="en-US" sz="3200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3447469-7703-465B-82C0-5BA8D3FCB184}"/>
              </a:ext>
            </a:extLst>
          </p:cNvPr>
          <p:cNvSpPr txBox="1">
            <a:spLocks/>
          </p:cNvSpPr>
          <p:nvPr userDrawn="1"/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F4C8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YourTwitterHandle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DA5CAF-314A-4124-8D49-D0BABBCA87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646480"/>
            <a:ext cx="5334000" cy="4000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9B35B-3326-47E3-81C5-A13020810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29" y="3414392"/>
            <a:ext cx="3429000" cy="2571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BAC9CA0-B860-42CA-B1F7-4302A813DC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6" y="3414392"/>
            <a:ext cx="3429000" cy="25717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0EE369-AB71-49D3-8DE0-06D7F208D76C}"/>
              </a:ext>
            </a:extLst>
          </p:cNvPr>
          <p:cNvSpPr/>
          <p:nvPr userDrawn="1"/>
        </p:nvSpPr>
        <p:spPr>
          <a:xfrm>
            <a:off x="8686800" y="6211520"/>
            <a:ext cx="2667000" cy="572052"/>
          </a:xfrm>
          <a:prstGeom prst="rect">
            <a:avLst/>
          </a:prstGeom>
          <a:solidFill>
            <a:srgbClr val="B5C7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DDBC3-194A-48F2-B56C-F490B82ED6E4}"/>
              </a:ext>
            </a:extLst>
          </p:cNvPr>
          <p:cNvGrpSpPr/>
          <p:nvPr userDrawn="1"/>
        </p:nvGrpSpPr>
        <p:grpSpPr>
          <a:xfrm>
            <a:off x="8483779" y="3605236"/>
            <a:ext cx="2680558" cy="2190063"/>
            <a:chOff x="8483779" y="3497994"/>
            <a:chExt cx="2680558" cy="21900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536DC85-C874-4DD8-B38D-1475D562A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779" y="3497994"/>
              <a:ext cx="2653990" cy="199049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731A0-16BE-424C-93C4-25473807E8A8}"/>
                </a:ext>
              </a:extLst>
            </p:cNvPr>
            <p:cNvSpPr txBox="1"/>
            <p:nvPr userDrawn="1"/>
          </p:nvSpPr>
          <p:spPr>
            <a:xfrm>
              <a:off x="8541942" y="5380280"/>
              <a:ext cx="2622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>
                  <a:latin typeface="Ostrich Sans" panose="020B0604020202020204"/>
                </a:rPr>
                <a:t>powershell.one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5A79560-0E40-4A15-8F8A-35A8655F1B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9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38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605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5F8-FA7D-49E0-B4CA-287538AD9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A87E-410C-409B-B582-36CB5057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17A13-34CE-4E76-A89E-55BE3BDBB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0FE8F-5FF0-4A4F-B233-7BC54741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8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23488-53E4-4A31-BC0A-B4DE54836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6A40E-7D33-4407-B2B1-93FF1489F9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12C0E5-2390-4470-BE85-BD80DCC85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D90B1-A7DE-481C-B95D-EFF41364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7DE6A-E5D0-4047-B66C-C943AADC6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975" y="2384385"/>
            <a:ext cx="10950133" cy="2352495"/>
          </a:xfrm>
        </p:spPr>
        <p:txBody>
          <a:bodyPr anchor="t">
            <a:normAutofit/>
          </a:bodyPr>
          <a:lstStyle>
            <a:lvl1pPr algn="ctr">
              <a:defRPr sz="7200">
                <a:solidFill>
                  <a:srgbClr val="0F4C81"/>
                </a:solidFill>
                <a:latin typeface="Ostrich Sans Inline" panose="000005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E8C50-F4A3-4249-AD21-50FE07579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976" y="4826643"/>
            <a:ext cx="10950132" cy="1290317"/>
          </a:xfrm>
        </p:spPr>
        <p:txBody>
          <a:bodyPr anchor="t">
            <a:normAutofit/>
          </a:bodyPr>
          <a:lstStyle>
            <a:lvl1pPr marL="0" indent="0" algn="ctr">
              <a:buNone/>
              <a:defRPr sz="40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6EB0C-7AFE-4688-8578-B41CB4AAAA00}"/>
              </a:ext>
            </a:extLst>
          </p:cNvPr>
          <p:cNvSpPr txBox="1"/>
          <p:nvPr userDrawn="1"/>
        </p:nvSpPr>
        <p:spPr>
          <a:xfrm>
            <a:off x="612976" y="393539"/>
            <a:ext cx="4419800" cy="1420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PowerShell Conference Europe 2020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Internet, World</a:t>
            </a:r>
          </a:p>
          <a:p>
            <a:pPr algn="l">
              <a:lnSpc>
                <a:spcPct val="150000"/>
              </a:lnSpc>
            </a:pPr>
            <a:r>
              <a:rPr lang="sr-Latn-RS" sz="2000" dirty="0">
                <a:solidFill>
                  <a:srgbClr val="0F4C81"/>
                </a:solidFill>
                <a:latin typeface="Ostrich Sans" panose="020B0604020202020204" pitchFamily="50" charset="0"/>
              </a:rPr>
              <a:t>June 2-3, 2020</a:t>
            </a:r>
            <a:endParaRPr lang="en-US" sz="2000" dirty="0">
              <a:solidFill>
                <a:srgbClr val="0F4C81"/>
              </a:solidFill>
              <a:latin typeface="Ostrich Sans" panose="020B06040202020202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572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D3C5D9-9676-4F83-BAF7-1D3C4446F4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1" y="3992337"/>
            <a:ext cx="10764456" cy="2541023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latin typeface="Ostrich Sans" panose="020B06040202020202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endParaRPr lang="en-US" sz="9600" b="0" dirty="0">
              <a:solidFill>
                <a:srgbClr val="0F4C81"/>
              </a:solidFill>
              <a:latin typeface="Ostrich Sans Inline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erial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E0DFE-903B-4CA9-A54D-06DB258379F6}"/>
              </a:ext>
            </a:extLst>
          </p:cNvPr>
          <p:cNvSpPr txBox="1"/>
          <p:nvPr userDrawn="1"/>
        </p:nvSpPr>
        <p:spPr>
          <a:xfrm>
            <a:off x="694481" y="1900372"/>
            <a:ext cx="1076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Slides + </a:t>
            </a:r>
            <a:r>
              <a:rPr lang="sr-Latn-R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DEMO</a:t>
            </a:r>
            <a:r>
              <a:rPr lang="en-US" sz="9600" b="0" dirty="0">
                <a:solidFill>
                  <a:srgbClr val="0F4C81"/>
                </a:solidFill>
                <a:latin typeface="Ostrich Sans Inline" panose="00000500000000000000" pitchFamily="50" charset="0"/>
                <a:cs typeface="Segoe UI" panose="020B0502040204020203" pitchFamily="34" charset="0"/>
              </a:rPr>
              <a:t> code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3962E2-E8D8-4512-96DF-06250CB7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19A8DE-E21E-4165-B14D-441FDDD62FFE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C608A6-4B15-45D1-85C8-3083CB9BBBCE}"/>
              </a:ext>
            </a:extLst>
          </p:cNvPr>
          <p:cNvSpPr txBox="1"/>
          <p:nvPr userDrawn="1"/>
        </p:nvSpPr>
        <p:spPr>
          <a:xfrm>
            <a:off x="525517" y="4358538"/>
            <a:ext cx="11140966" cy="1005840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solidFill>
              <a:srgbClr val="0F4C81"/>
            </a:solidFill>
          </a:ln>
        </p:spPr>
        <p:txBody>
          <a:bodyPr wrap="square" rtlCol="0" anchor="b" anchorCtr="0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Start-Process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US" sz="2800" dirty="0" err="1">
                <a:solidFill>
                  <a:srgbClr val="000080"/>
                </a:solidFill>
                <a:latin typeface="Consolas" panose="020B0609020204030204" pitchFamily="49" charset="0"/>
              </a:rPr>
              <a:t>FilePath</a:t>
            </a:r>
            <a:r>
              <a:rPr lang="en-US" sz="2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https://github.com/psconfeu/2020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53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219481" cy="780769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4" y="6327648"/>
            <a:ext cx="27432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00FCF-7B7F-49FA-95FF-A71825382CEF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0FD8-1326-4A4F-87B6-EBE0889C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F8FE-1538-442B-83CD-90D117DDD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E425A-D41A-41F5-8424-1B1F38317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859949-B4A0-4A6F-9E87-34690D0A0076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8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1" y="165791"/>
            <a:ext cx="11887200" cy="5609976"/>
          </a:xfrm>
          <a:solidFill>
            <a:schemeClr val="bg1">
              <a:lumMod val="95000"/>
              <a:alpha val="75000"/>
            </a:schemeClr>
          </a:solidFill>
          <a:ln>
            <a:solidFill>
              <a:srgbClr val="5882A5"/>
            </a:solidFill>
          </a:ln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03E1-C14B-4989-99D8-D0A96E3C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12D79-FB75-4E13-A379-59BB07334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1932C-5986-46DA-AF53-E9CA7C37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6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178393-01D4-4B3A-BDBF-28AC0CF1EB42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0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04E4B-FF11-4A36-9627-0AAB48872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DB03-2E67-470F-9D63-67094F32D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F0660-D7AC-4C49-8907-DFB84E5C8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DB5A4-0630-4B40-B488-9A976EC8A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F0112-99C6-4A11-BCBB-6A247BDF31EB}"/>
              </a:ext>
            </a:extLst>
          </p:cNvPr>
          <p:cNvSpPr/>
          <p:nvPr userDrawn="1"/>
        </p:nvSpPr>
        <p:spPr>
          <a:xfrm>
            <a:off x="838200" y="365125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out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152" y="365125"/>
            <a:ext cx="10128472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B0D540-35F4-4826-B3C6-FE858B700459}"/>
              </a:ext>
            </a:extLst>
          </p:cNvPr>
          <p:cNvSpPr/>
          <p:nvPr userDrawn="1"/>
        </p:nvSpPr>
        <p:spPr>
          <a:xfrm>
            <a:off x="837052" y="632760"/>
            <a:ext cx="190918" cy="780769"/>
          </a:xfrm>
          <a:prstGeom prst="rect">
            <a:avLst/>
          </a:prstGeom>
          <a:solidFill>
            <a:srgbClr val="F2D6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92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with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EFB9-8E36-4671-A151-3CE666AE0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28DAC-E36D-4E77-A308-72BCE66F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E864-6B32-4AD3-80FE-67F8E6BF7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2C74A-E752-499E-9FBC-B8FAA7360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CE6938-B95C-4603-A4BA-8F1431405A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FE6799-84CA-48BE-BE54-3AB979BD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78723" y="6327085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9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B2A21-7B75-4635-AD98-A0A37BEB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342" y="365125"/>
            <a:ext cx="10138458" cy="78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6A2AB-3439-42BF-A097-0201EC74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23686"/>
            <a:ext cx="10515600" cy="475327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906A78-65EE-4222-B502-834EDD88B1E2}"/>
              </a:ext>
            </a:extLst>
          </p:cNvPr>
          <p:cNvSpPr/>
          <p:nvPr userDrawn="1"/>
        </p:nvSpPr>
        <p:spPr>
          <a:xfrm rot="20630108">
            <a:off x="3416083" y="1015061"/>
            <a:ext cx="5570527" cy="5570527"/>
          </a:xfrm>
          <a:prstGeom prst="rect">
            <a:avLst/>
          </a:prstGeom>
          <a:blipFill dpi="0" rotWithShape="1">
            <a:blip r:embed="rId17">
              <a:alphaModFix amt="18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B2A0B77-FCB1-4E05-99AF-0B7E9C7AF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80576" y="6327648"/>
            <a:ext cx="2743200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F4C8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27204-AC7F-409C-9AE0-93C12006B133}"/>
              </a:ext>
            </a:extLst>
          </p:cNvPr>
          <p:cNvSpPr/>
          <p:nvPr userDrawn="1"/>
        </p:nvSpPr>
        <p:spPr>
          <a:xfrm>
            <a:off x="8889357" y="6327085"/>
            <a:ext cx="393539" cy="393539"/>
          </a:xfrm>
          <a:prstGeom prst="rect">
            <a:avLst/>
          </a:prstGeom>
          <a:blipFill>
            <a:blip r:embed="rId1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7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8" r:id="rId3"/>
    <p:sldLayoutId id="2147483667" r:id="rId4"/>
    <p:sldLayoutId id="2147483651" r:id="rId5"/>
    <p:sldLayoutId id="2147483652" r:id="rId6"/>
    <p:sldLayoutId id="2147483659" r:id="rId7"/>
    <p:sldLayoutId id="2147483653" r:id="rId8"/>
    <p:sldLayoutId id="2147483660" r:id="rId9"/>
    <p:sldLayoutId id="2147483654" r:id="rId10"/>
    <p:sldLayoutId id="2147483672" r:id="rId11"/>
    <p:sldLayoutId id="2147483655" r:id="rId12"/>
    <p:sldLayoutId id="2147483656" r:id="rId13"/>
    <p:sldLayoutId id="2147483661" r:id="rId14"/>
    <p:sldLayoutId id="2147483657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5C7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9895B9-B974-45C2-BF73-99CB7419C632}"/>
              </a:ext>
            </a:extLst>
          </p:cNvPr>
          <p:cNvSpPr/>
          <p:nvPr userDrawn="1"/>
        </p:nvSpPr>
        <p:spPr>
          <a:xfrm rot="20845192">
            <a:off x="2038965" y="-4610010"/>
            <a:ext cx="13293388" cy="12491330"/>
          </a:xfrm>
          <a:prstGeom prst="rect">
            <a:avLst/>
          </a:prstGeom>
          <a:blipFill dpi="0" rotWithShape="1">
            <a:blip r:embed="rId5">
              <a:alphaModFix amt="25000"/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strich Sans" panose="020B0604020202020204" pitchFamily="50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17996D-8589-4714-9820-F726F7BE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D80F5-3F6B-46BE-8FFC-A8BDCC7F7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1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F4C81"/>
          </a:solidFill>
          <a:latin typeface="Ostrich Sans Heavy" panose="02000908000000020004" pitchFamily="50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Ostrich Sans" panose="020B0604020202020204" pitchFamily="50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microsoft.com/en-us/previous-versions/windows/it-pro/windows-server-2008-R2-and-2008/dd391908(v=ws.10)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DF63C0-7899-484C-A4D0-4E094D7D8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LAB – Scripting at scale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3D2870-C39A-437F-AE7C-28D23BA6E5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Evgenij Smirnov</a:t>
            </a:r>
          </a:p>
        </p:txBody>
      </p:sp>
    </p:spTree>
    <p:extLst>
      <p:ext uri="{BB962C8B-B14F-4D97-AF65-F5344CB8AC3E}">
        <p14:creationId xmlns:p14="http://schemas.microsoft.com/office/powerpoint/2010/main" val="573852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Warm-Up: Writing results to file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8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DC8A1B-5622-45D0-8DF9-A113A3589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#00-01-Write-File</a:t>
            </a:r>
          </a:p>
          <a:p>
            <a:r>
              <a:rPr lang="en-US" sz="1800" dirty="0">
                <a:solidFill>
                  <a:srgbClr val="C00000"/>
                </a:solidFill>
              </a:rPr>
              <a:t>$</a:t>
            </a:r>
            <a:r>
              <a:rPr lang="en-US" sz="1800" dirty="0" err="1">
                <a:solidFill>
                  <a:srgbClr val="C00000"/>
                </a:solidFill>
              </a:rPr>
              <a:t>arr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 </a:t>
            </a:r>
            <a:r>
              <a:rPr lang="en-US" sz="1800" dirty="0">
                <a:solidFill>
                  <a:srgbClr val="0070C0"/>
                </a:solidFill>
              </a:rPr>
              <a:t>New-Object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7030A0"/>
                </a:solidFill>
              </a:rPr>
              <a:t>System.Collections.ArrayList</a:t>
            </a:r>
            <a:br>
              <a:rPr lang="en-US" sz="1800" dirty="0"/>
            </a:b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NumberOfLines</a:t>
            </a:r>
            <a:r>
              <a:rPr lang="en-GB" sz="1800" dirty="0"/>
              <a:t> = 1000000   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# One million entries</a:t>
            </a:r>
            <a:br>
              <a:rPr lang="en-US" sz="1800" dirty="0"/>
            </a:br>
            <a:r>
              <a:rPr lang="en-GB" sz="1800" dirty="0"/>
              <a:t>for(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i</a:t>
            </a:r>
            <a:r>
              <a:rPr lang="en-GB" sz="1800" dirty="0"/>
              <a:t> = 1;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i</a:t>
            </a:r>
            <a:r>
              <a:rPr lang="en-GB" sz="1800" dirty="0"/>
              <a:t> -</a:t>
            </a:r>
            <a:r>
              <a:rPr lang="en-GB" sz="1800" dirty="0" err="1"/>
              <a:t>lt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NumberOfLines</a:t>
            </a:r>
            <a:r>
              <a:rPr lang="en-GB" sz="1800" dirty="0"/>
              <a:t>;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i</a:t>
            </a:r>
            <a:r>
              <a:rPr lang="en-GB" sz="1800" dirty="0"/>
              <a:t>++) {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dirty="0">
                <a:solidFill>
                  <a:srgbClr val="C00000"/>
                </a:solidFill>
              </a:rPr>
              <a:t>$null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 err="1"/>
              <a:t>.Add</a:t>
            </a:r>
            <a:r>
              <a:rPr lang="en-GB" sz="1800" dirty="0"/>
              <a:t>(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i</a:t>
            </a:r>
            <a:r>
              <a:rPr lang="en-GB" sz="1800" dirty="0" err="1"/>
              <a:t>.ToString</a:t>
            </a:r>
            <a:r>
              <a:rPr lang="en-GB" sz="1800" dirty="0"/>
              <a:t>().</a:t>
            </a:r>
            <a:r>
              <a:rPr lang="en-GB" sz="1800" dirty="0" err="1"/>
              <a:t>PadLeft</a:t>
            </a:r>
            <a:r>
              <a:rPr lang="en-GB" sz="1800" dirty="0"/>
              <a:t>(16,"0"))</a:t>
            </a:r>
            <a:br>
              <a:rPr lang="en-GB" sz="1800" dirty="0"/>
            </a:br>
            <a:r>
              <a:rPr lang="en-GB" sz="1800" dirty="0"/>
              <a:t>}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/>
              <a:t> | </a:t>
            </a:r>
            <a:r>
              <a:rPr lang="en-GB" sz="1800" dirty="0">
                <a:solidFill>
                  <a:srgbClr val="0070C0"/>
                </a:solidFill>
              </a:rPr>
              <a:t>Out-File</a:t>
            </a:r>
            <a:r>
              <a:rPr lang="en-GB" sz="1800" dirty="0"/>
              <a:t> "C:\temp\file1.txt" -Encoding </a:t>
            </a:r>
            <a:r>
              <a:rPr lang="en-GB" sz="1800" dirty="0">
                <a:solidFill>
                  <a:srgbClr val="7030A0"/>
                </a:solidFill>
              </a:rPr>
              <a:t>UTF8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C00000"/>
                </a:solidFill>
              </a:rPr>
              <a:t>$</a:t>
            </a:r>
            <a:r>
              <a:rPr lang="en-US" sz="1800" dirty="0" err="1">
                <a:solidFill>
                  <a:srgbClr val="C00000"/>
                </a:solidFill>
              </a:rPr>
              <a:t>arr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| </a:t>
            </a:r>
            <a:r>
              <a:rPr lang="en-US" sz="1800" dirty="0">
                <a:solidFill>
                  <a:srgbClr val="0070C0"/>
                </a:solidFill>
              </a:rPr>
              <a:t>Set-Content</a:t>
            </a:r>
            <a:r>
              <a:rPr lang="en-US" sz="1800" dirty="0"/>
              <a:t> "C:\temp\file2.txt" 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sw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0070C0"/>
                </a:solidFill>
              </a:rPr>
              <a:t>New-Object</a:t>
            </a:r>
            <a:r>
              <a:rPr lang="en-GB" sz="1800" dirty="0"/>
              <a:t> </a:t>
            </a:r>
            <a:r>
              <a:rPr lang="en-GB" sz="1800" dirty="0" err="1">
                <a:solidFill>
                  <a:srgbClr val="7030A0"/>
                </a:solidFill>
              </a:rPr>
              <a:t>System.IO.StreamWriter</a:t>
            </a:r>
            <a:r>
              <a:rPr lang="en-GB" sz="1800" dirty="0"/>
              <a:t>("C:\temp\file3.txt”,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GB" sz="1800" dirty="0" err="1">
                <a:solidFill>
                  <a:schemeClr val="accent6">
                    <a:lumMod val="75000"/>
                  </a:schemeClr>
                </a:solidFill>
              </a:rPr>
              <a:t>System.Text.Encoding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GB" sz="1800" dirty="0"/>
              <a:t>::UTF8)</a:t>
            </a:r>
            <a:br>
              <a:rPr lang="en-GB" sz="1800" dirty="0"/>
            </a:b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 err="1"/>
              <a:t>.ForEach</a:t>
            </a:r>
            <a:r>
              <a:rPr lang="en-GB" sz="1800" dirty="0"/>
              <a:t>({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sw</a:t>
            </a:r>
            <a:r>
              <a:rPr lang="en-GB" sz="1800" dirty="0" err="1"/>
              <a:t>.WriteLine</a:t>
            </a:r>
            <a:r>
              <a:rPr lang="en-GB" sz="1800" dirty="0"/>
              <a:t>(</a:t>
            </a:r>
            <a:r>
              <a:rPr lang="en-GB" sz="1800" dirty="0">
                <a:solidFill>
                  <a:srgbClr val="C00000"/>
                </a:solidFill>
              </a:rPr>
              <a:t>$_</a:t>
            </a:r>
            <a:r>
              <a:rPr lang="en-GB" sz="1800" dirty="0"/>
              <a:t>) })</a:t>
            </a:r>
            <a:br>
              <a:rPr lang="en-GB" sz="1800" dirty="0"/>
            </a:b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sw</a:t>
            </a:r>
            <a:r>
              <a:rPr lang="en-GB" sz="1800" dirty="0" err="1"/>
              <a:t>.Close</a:t>
            </a:r>
            <a:r>
              <a:rPr lang="en-GB" sz="1800" dirty="0"/>
              <a:t>()</a:t>
            </a:r>
          </a:p>
          <a:p>
            <a:endParaRPr lang="en-GB" sz="1800" dirty="0"/>
          </a:p>
          <a:p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GB" sz="1800" dirty="0" err="1">
                <a:solidFill>
                  <a:schemeClr val="accent6">
                    <a:lumMod val="75000"/>
                  </a:schemeClr>
                </a:solidFill>
              </a:rPr>
              <a:t>System.IO.File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GB" sz="1800" dirty="0"/>
              <a:t>::</a:t>
            </a:r>
            <a:r>
              <a:rPr lang="en-GB" sz="1800" dirty="0" err="1"/>
              <a:t>WriteAllLines</a:t>
            </a:r>
            <a:r>
              <a:rPr lang="en-GB" sz="1800" dirty="0"/>
              <a:t>("C:\temp\file4.txt",</a:t>
            </a:r>
            <a:r>
              <a:rPr lang="en-GB" sz="1800" dirty="0">
                <a:solidFill>
                  <a:srgbClr val="C00000"/>
                </a:solidFill>
              </a:rPr>
              <a:t>$arr</a:t>
            </a:r>
            <a:r>
              <a:rPr lang="en-GB" sz="1800" dirty="0"/>
              <a:t>,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GB" sz="1800" dirty="0" err="1">
                <a:solidFill>
                  <a:schemeClr val="accent6">
                    <a:lumMod val="75000"/>
                  </a:schemeClr>
                </a:solidFill>
              </a:rPr>
              <a:t>System.Text.Encoding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GB" sz="1800" dirty="0"/>
              <a:t>::UTF8)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479CC5-EAF0-420A-89E4-0550843D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1AE3E0-9CD5-4402-BF20-52A37E4DBEFC}"/>
              </a:ext>
            </a:extLst>
          </p:cNvPr>
          <p:cNvSpPr txBox="1"/>
          <p:nvPr/>
        </p:nvSpPr>
        <p:spPr>
          <a:xfrm rot="19924508">
            <a:off x="6555368" y="851401"/>
            <a:ext cx="971741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Stencil" panose="040409050D0802020404" pitchFamily="82" charset="0"/>
              </a:rPr>
              <a:t>6 sec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FDB4B4-1891-4F8D-B976-8997662541FC}"/>
              </a:ext>
            </a:extLst>
          </p:cNvPr>
          <p:cNvSpPr txBox="1"/>
          <p:nvPr/>
        </p:nvSpPr>
        <p:spPr>
          <a:xfrm rot="19924508">
            <a:off x="6511112" y="2249247"/>
            <a:ext cx="1148071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Stencil" panose="040409050D0802020404" pitchFamily="82" charset="0"/>
              </a:rPr>
              <a:t>57 sec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974BF2-DDA6-473C-8168-E20AFB649213}"/>
              </a:ext>
            </a:extLst>
          </p:cNvPr>
          <p:cNvSpPr txBox="1"/>
          <p:nvPr/>
        </p:nvSpPr>
        <p:spPr>
          <a:xfrm rot="19924508">
            <a:off x="5082499" y="2987916"/>
            <a:ext cx="1148071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Stencil" panose="040409050D0802020404" pitchFamily="82" charset="0"/>
              </a:rPr>
              <a:t>24 sec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A9086F-7FE8-4168-9C41-5788E4768635}"/>
              </a:ext>
            </a:extLst>
          </p:cNvPr>
          <p:cNvSpPr txBox="1"/>
          <p:nvPr/>
        </p:nvSpPr>
        <p:spPr>
          <a:xfrm rot="19924508">
            <a:off x="6417511" y="3660699"/>
            <a:ext cx="1247457" cy="461665"/>
          </a:xfrm>
          <a:prstGeom prst="rect">
            <a:avLst/>
          </a:prstGeom>
          <a:solidFill>
            <a:schemeClr val="tx1">
              <a:alpha val="16000"/>
            </a:schemeClr>
          </a:solidFill>
          <a:ln w="28575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  <a:latin typeface="Stencil" panose="040409050D0802020404" pitchFamily="82" charset="0"/>
              </a:rPr>
              <a:t>7.7 sec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3DE71A-81F1-4478-893B-A80054B9EDE8}"/>
              </a:ext>
            </a:extLst>
          </p:cNvPr>
          <p:cNvSpPr txBox="1"/>
          <p:nvPr/>
        </p:nvSpPr>
        <p:spPr>
          <a:xfrm rot="19924508">
            <a:off x="4855675" y="4849984"/>
            <a:ext cx="1601721" cy="584775"/>
          </a:xfrm>
          <a:prstGeom prst="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tencil" panose="040409050D0802020404" pitchFamily="82" charset="0"/>
              </a:rPr>
              <a:t>0.5 sec</a:t>
            </a:r>
            <a:endParaRPr lang="en-GB" sz="2400" dirty="0">
              <a:solidFill>
                <a:schemeClr val="accent4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F240A4-C972-4D0A-97F5-F72F47F39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Times and numbers: YMMV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EB9132-9B69-48B1-9F48-11AF1508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easily get very different execution times in your environment</a:t>
            </a:r>
          </a:p>
          <a:p>
            <a:endParaRPr lang="en-GB" dirty="0"/>
          </a:p>
          <a:p>
            <a:r>
              <a:rPr lang="en-GB" dirty="0"/>
              <a:t>Methodology applied here only ensures that:</a:t>
            </a:r>
          </a:p>
          <a:p>
            <a:pPr lvl="1"/>
            <a:r>
              <a:rPr lang="en-GB" dirty="0"/>
              <a:t>None of the systems was constrained, compute- or I/O-wise, unless I say so</a:t>
            </a:r>
          </a:p>
          <a:p>
            <a:pPr lvl="1"/>
            <a:r>
              <a:rPr lang="en-GB" dirty="0"/>
              <a:t>If caching could affect subsequent measurements, systems were rebooted</a:t>
            </a:r>
          </a:p>
          <a:p>
            <a:pPr lvl="1"/>
            <a:endParaRPr lang="en-GB" dirty="0"/>
          </a:p>
          <a:p>
            <a:r>
              <a:rPr lang="en-GB" dirty="0"/>
              <a:t>All operations ran at least </a:t>
            </a:r>
            <a:r>
              <a:rPr lang="en-GB" b="1" dirty="0"/>
              <a:t>twice as fast</a:t>
            </a:r>
            <a:r>
              <a:rPr lang="en-GB" dirty="0"/>
              <a:t> on a laptop as in a VM.</a:t>
            </a:r>
          </a:p>
          <a:p>
            <a:pPr lvl="1"/>
            <a:r>
              <a:rPr lang="en-GB" dirty="0"/>
              <a:t>Be aware of foreground vs. background processing!</a:t>
            </a:r>
          </a:p>
          <a:p>
            <a:pPr lvl="1"/>
            <a:endParaRPr lang="en-GB" dirty="0"/>
          </a:p>
          <a:p>
            <a:r>
              <a:rPr lang="en-GB" dirty="0"/>
              <a:t>Here’s hoping that the </a:t>
            </a:r>
            <a:r>
              <a:rPr lang="en-GB" b="1" i="1" dirty="0"/>
              <a:t>relative</a:t>
            </a:r>
            <a:r>
              <a:rPr lang="en-GB" dirty="0"/>
              <a:t> results will reflect your experience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03BF36-FF01-4FC7-BF15-53757D5D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8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245324DB-B9A3-48CD-BF56-B692E549A0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Reading ‘</a:t>
            </a:r>
            <a:r>
              <a:rPr lang="en-GB" dirty="0" err="1"/>
              <a:t>em</a:t>
            </a:r>
            <a:r>
              <a:rPr lang="en-GB" dirty="0"/>
              <a:t> back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A5C92D-2728-4743-9F88-2ED29C93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6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DC8A1B-5622-45D0-8DF9-A113A3589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#00-02-Read-File</a:t>
            </a:r>
            <a:endParaRPr lang="en-US" sz="1800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rgbClr val="C00000"/>
                </a:solidFill>
              </a:rPr>
              <a:t>$</a:t>
            </a:r>
            <a:r>
              <a:rPr lang="en-US" sz="1800" dirty="0" err="1">
                <a:solidFill>
                  <a:srgbClr val="C00000"/>
                </a:solidFill>
              </a:rPr>
              <a:t>arr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 </a:t>
            </a:r>
            <a:r>
              <a:rPr lang="en-US" sz="1800" dirty="0">
                <a:solidFill>
                  <a:srgbClr val="0070C0"/>
                </a:solidFill>
              </a:rPr>
              <a:t>Get-Content</a:t>
            </a:r>
            <a:r>
              <a:rPr lang="en-US" sz="1800" dirty="0"/>
              <a:t> "C:\temp\file.txt" 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0070C0"/>
                </a:solidFill>
              </a:rPr>
              <a:t>New-Object</a:t>
            </a:r>
            <a:r>
              <a:rPr lang="en-GB" sz="1800" dirty="0"/>
              <a:t> </a:t>
            </a:r>
            <a:r>
              <a:rPr lang="en-GB" sz="1800" dirty="0" err="1">
                <a:solidFill>
                  <a:srgbClr val="7030A0"/>
                </a:solidFill>
              </a:rPr>
              <a:t>System.Collections.ArrayList</a:t>
            </a:r>
            <a:br>
              <a:rPr lang="en-GB" sz="1800" dirty="0">
                <a:solidFill>
                  <a:srgbClr val="C00000"/>
                </a:solidFill>
              </a:rPr>
            </a:br>
            <a:r>
              <a:rPr lang="en-GB" sz="1800" dirty="0">
                <a:solidFill>
                  <a:srgbClr val="C00000"/>
                </a:solidFill>
              </a:rPr>
              <a:t>$of</a:t>
            </a:r>
            <a:r>
              <a:rPr lang="en-GB" sz="1800" dirty="0"/>
              <a:t> = </a:t>
            </a:r>
            <a:r>
              <a:rPr lang="en-GB" sz="1800" dirty="0">
                <a:solidFill>
                  <a:srgbClr val="0070C0"/>
                </a:solidFill>
              </a:rPr>
              <a:t>New-Object</a:t>
            </a:r>
            <a:r>
              <a:rPr lang="en-GB" sz="1800" dirty="0"/>
              <a:t> </a:t>
            </a:r>
            <a:r>
              <a:rPr lang="en-GB" sz="1800" dirty="0" err="1">
                <a:solidFill>
                  <a:srgbClr val="7030A0"/>
                </a:solidFill>
              </a:rPr>
              <a:t>System.IO.StreamReader</a:t>
            </a:r>
            <a:r>
              <a:rPr lang="en-GB" sz="1800" dirty="0"/>
              <a:t>("C:\temp\file.txt”)</a:t>
            </a:r>
            <a:br>
              <a:rPr lang="en-GB" sz="1800" dirty="0"/>
            </a:br>
            <a:r>
              <a:rPr lang="en-GB" sz="1800" dirty="0"/>
              <a:t>while (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of</a:t>
            </a:r>
            <a:r>
              <a:rPr lang="en-GB" sz="1800" dirty="0" err="1"/>
              <a:t>.Peek</a:t>
            </a:r>
            <a:r>
              <a:rPr lang="en-GB" sz="1800" dirty="0"/>
              <a:t>() –</a:t>
            </a:r>
            <a:r>
              <a:rPr lang="en-GB" sz="1800" dirty="0" err="1"/>
              <a:t>gt</a:t>
            </a:r>
            <a:r>
              <a:rPr lang="en-GB" sz="1800" dirty="0"/>
              <a:t> 0) {</a:t>
            </a:r>
            <a:br>
              <a:rPr lang="en-GB" sz="1800" dirty="0"/>
            </a:br>
            <a:r>
              <a:rPr lang="en-GB" sz="1800" dirty="0"/>
              <a:t>   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 err="1"/>
              <a:t>.Add</a:t>
            </a:r>
            <a:r>
              <a:rPr lang="en-GB" sz="1800" dirty="0"/>
              <a:t>( </a:t>
            </a: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of</a:t>
            </a:r>
            <a:r>
              <a:rPr lang="en-GB" sz="1800" dirty="0" err="1"/>
              <a:t>.ReadLine</a:t>
            </a:r>
            <a:r>
              <a:rPr lang="en-GB" sz="1800" dirty="0"/>
              <a:t>() )</a:t>
            </a:r>
            <a:br>
              <a:rPr lang="en-GB" sz="1800" dirty="0"/>
            </a:br>
            <a:r>
              <a:rPr lang="en-GB" sz="1800" dirty="0"/>
              <a:t>}</a:t>
            </a:r>
            <a:br>
              <a:rPr lang="en-GB" sz="1800" dirty="0"/>
            </a:br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of</a:t>
            </a:r>
            <a:r>
              <a:rPr lang="en-GB" sz="1800" dirty="0" err="1"/>
              <a:t>.Close</a:t>
            </a:r>
            <a:r>
              <a:rPr lang="en-GB" sz="1800" dirty="0"/>
              <a:t>()</a:t>
            </a:r>
          </a:p>
          <a:p>
            <a:endParaRPr lang="en-GB" sz="1800" dirty="0"/>
          </a:p>
          <a:p>
            <a:r>
              <a:rPr lang="en-GB" sz="1800" dirty="0">
                <a:solidFill>
                  <a:srgbClr val="C00000"/>
                </a:solidFill>
              </a:rPr>
              <a:t>$</a:t>
            </a:r>
            <a:r>
              <a:rPr lang="en-GB" sz="1800" dirty="0" err="1">
                <a:solidFill>
                  <a:srgbClr val="C00000"/>
                </a:solidFill>
              </a:rPr>
              <a:t>arr</a:t>
            </a:r>
            <a:r>
              <a:rPr lang="en-GB" sz="1800" dirty="0"/>
              <a:t> =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en-GB" sz="1800" dirty="0" err="1">
                <a:solidFill>
                  <a:schemeClr val="accent6">
                    <a:lumMod val="75000"/>
                  </a:schemeClr>
                </a:solidFill>
              </a:rPr>
              <a:t>System.IO.File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]</a:t>
            </a:r>
            <a:r>
              <a:rPr lang="en-GB" sz="1800" dirty="0"/>
              <a:t>::</a:t>
            </a:r>
            <a:r>
              <a:rPr lang="en-GB" sz="1800" dirty="0" err="1"/>
              <a:t>ReadAllLines</a:t>
            </a:r>
            <a:r>
              <a:rPr lang="en-GB" sz="1800" dirty="0"/>
              <a:t>("C:\temp\file.txt")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479CC5-EAF0-420A-89E4-0550843D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71AE3E0-9CD5-4402-BF20-52A37E4DBEFC}"/>
              </a:ext>
            </a:extLst>
          </p:cNvPr>
          <p:cNvSpPr txBox="1"/>
          <p:nvPr/>
        </p:nvSpPr>
        <p:spPr>
          <a:xfrm rot="19924508">
            <a:off x="4577932" y="1839285"/>
            <a:ext cx="1247457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Stencil" panose="040409050D0802020404" pitchFamily="82" charset="0"/>
              </a:rPr>
              <a:t>7.5 sec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FDB4B4-1891-4F8D-B976-8997662541FC}"/>
              </a:ext>
            </a:extLst>
          </p:cNvPr>
          <p:cNvSpPr txBox="1"/>
          <p:nvPr/>
        </p:nvSpPr>
        <p:spPr>
          <a:xfrm rot="19924508">
            <a:off x="4904737" y="407742"/>
            <a:ext cx="1148071" cy="46166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  <a:latin typeface="Stencil" panose="040409050D0802020404" pitchFamily="82" charset="0"/>
              </a:rPr>
              <a:t>30 sec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3DE71A-81F1-4478-893B-A80054B9EDE8}"/>
              </a:ext>
            </a:extLst>
          </p:cNvPr>
          <p:cNvSpPr txBox="1"/>
          <p:nvPr/>
        </p:nvSpPr>
        <p:spPr>
          <a:xfrm rot="19924508">
            <a:off x="4560091" y="3090632"/>
            <a:ext cx="1837362" cy="584775"/>
          </a:xfrm>
          <a:prstGeom prst="rect">
            <a:avLst/>
          </a:prstGeom>
          <a:solidFill>
            <a:schemeClr val="tx1">
              <a:alpha val="20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4"/>
                </a:solidFill>
                <a:latin typeface="Stencil" panose="040409050D0802020404" pitchFamily="82" charset="0"/>
              </a:rPr>
              <a:t>0.95 sec</a:t>
            </a:r>
            <a:endParaRPr lang="en-GB" sz="2400" dirty="0">
              <a:solidFill>
                <a:schemeClr val="accent4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5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A862F-D719-4A4F-B3D4-862E2D51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Looking for patterns in files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FB213D-A887-4DF4-ABF8-893C845A1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For a “tell me if any matches are found in those files” type of problem, I wasn’t able to find anything nearly as fast as</a:t>
            </a:r>
          </a:p>
          <a:p>
            <a:endParaRPr lang="en-GB" sz="20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Select-String</a:t>
            </a:r>
            <a:r>
              <a:rPr lang="en-GB" sz="2400" dirty="0">
                <a:latin typeface="Consolas" panose="020B0609020204030204" pitchFamily="49" charset="0"/>
              </a:rPr>
              <a:t> -Path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$files</a:t>
            </a:r>
            <a:r>
              <a:rPr lang="en-GB" sz="2400" dirty="0">
                <a:latin typeface="Consolas" panose="020B0609020204030204" pitchFamily="49" charset="0"/>
              </a:rPr>
              <a:t> –Pattern </a:t>
            </a:r>
            <a:r>
              <a:rPr lang="en-GB" sz="2400" dirty="0">
                <a:solidFill>
                  <a:srgbClr val="C00000"/>
                </a:solidFill>
                <a:latin typeface="Consolas" panose="020B0609020204030204" pitchFamily="49" charset="0"/>
              </a:rPr>
              <a:t>$regexes </a:t>
            </a:r>
            <a:r>
              <a:rPr lang="en-GB" sz="2400" dirty="0">
                <a:latin typeface="Consolas" panose="020B0609020204030204" pitchFamily="49" charset="0"/>
              </a:rPr>
              <a:t>-Quiet</a:t>
            </a:r>
            <a:endParaRPr lang="en-GB" sz="3200" dirty="0"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dirty="0"/>
              <a:t>For a “tell me if a certain pattern is found in one of those files” kind, direct regex checking each line in a loop </a:t>
            </a:r>
            <a:r>
              <a:rPr lang="en-GB" i="1" dirty="0"/>
              <a:t>can</a:t>
            </a:r>
            <a:r>
              <a:rPr lang="en-GB" dirty="0"/>
              <a:t> be faster (if a match is found early). If a match is found late, it’s going to be slightly slower.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NB: </a:t>
            </a:r>
            <a:r>
              <a:rPr lang="en-GB" dirty="0"/>
              <a:t>Select-String taking input from the pipe or </a:t>
            </a:r>
            <a:r>
              <a:rPr lang="en-GB" dirty="0" err="1"/>
              <a:t>InputObject</a:t>
            </a:r>
            <a:br>
              <a:rPr lang="en-GB" dirty="0"/>
            </a:br>
            <a:r>
              <a:rPr lang="en-GB" dirty="0"/>
              <a:t>or outputting the matches is NOT faster than the alternatives!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6B7E0D1-5544-4432-8244-D47441618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F75FB49-81F3-4E4A-BF62-94D76BE3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107" y="4710720"/>
            <a:ext cx="1188434" cy="14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89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BA2A9A4-3BAF-4640-B7F1-635845337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7" y="278295"/>
            <a:ext cx="3112753" cy="6418781"/>
          </a:xfrm>
          <a:prstGeom prst="rect">
            <a:avLst/>
          </a:prstGeom>
          <a:effectLst>
            <a:softEdge rad="165100"/>
          </a:effectLst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Scaling up: Active Directory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14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8F30A-8BA2-468B-BF17-0D3DAD77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CHALLENGE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A70246D-559B-47F9-A48D-0566FFBD2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9" y="1423988"/>
            <a:ext cx="7580422" cy="47529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D1B82D6-7137-484A-9D00-E3D1B8A22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A83A362-A436-44E1-833F-C0473DE61585}"/>
              </a:ext>
            </a:extLst>
          </p:cNvPr>
          <p:cNvSpPr txBox="1"/>
          <p:nvPr/>
        </p:nvSpPr>
        <p:spPr>
          <a:xfrm>
            <a:off x="2305789" y="4093535"/>
            <a:ext cx="7580422" cy="1938992"/>
          </a:xfrm>
          <a:prstGeom prst="rect">
            <a:avLst/>
          </a:prstGeom>
          <a:solidFill>
            <a:schemeClr val="tx1">
              <a:alpha val="15000"/>
            </a:schemeClr>
          </a:solidFill>
          <a:effectLst>
            <a:softEdge rad="889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IF YOU COULD JUST GO AHEAD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AND EXPORT ALL OUR LOGIN NAMES,</a:t>
            </a:r>
          </a:p>
          <a:p>
            <a:pPr algn="ctr"/>
            <a:r>
              <a:rPr lang="en-GB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THAT’D BE GREAT…</a:t>
            </a:r>
          </a:p>
        </p:txBody>
      </p:sp>
    </p:spTree>
    <p:extLst>
      <p:ext uri="{BB962C8B-B14F-4D97-AF65-F5344CB8AC3E}">
        <p14:creationId xmlns:p14="http://schemas.microsoft.com/office/powerpoint/2010/main" val="210381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2044A-0500-4FDD-91FC-D28AF13C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A PROBLEM, RIGHT?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7067F8-FAF3-466A-B7AF-9B8CF07D0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Hold my beer…</a:t>
            </a:r>
          </a:p>
          <a:p>
            <a:r>
              <a:rPr lang="en-GB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Get-</a:t>
            </a:r>
            <a:r>
              <a:rPr lang="en-GB" sz="2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ADUser</a:t>
            </a:r>
            <a:r>
              <a:rPr lang="en-GB" sz="2200" b="1" dirty="0">
                <a:latin typeface="Consolas" panose="020B0609020204030204" pitchFamily="49" charset="0"/>
              </a:rPr>
              <a:t> -Filter </a:t>
            </a:r>
            <a:r>
              <a:rPr lang="en-GB" sz="2200" b="1" dirty="0">
                <a:solidFill>
                  <a:srgbClr val="C00000"/>
                </a:solidFill>
                <a:latin typeface="Consolas" panose="020B0609020204030204" pitchFamily="49" charset="0"/>
              </a:rPr>
              <a:t>*</a:t>
            </a:r>
            <a:r>
              <a:rPr lang="en-GB" sz="2200" b="1" dirty="0">
                <a:latin typeface="Consolas" panose="020B0609020204030204" pitchFamily="49" charset="0"/>
              </a:rPr>
              <a:t> -Properties </a:t>
            </a:r>
            <a:r>
              <a:rPr lang="en-GB" sz="2200" b="1" dirty="0">
                <a:solidFill>
                  <a:srgbClr val="C00000"/>
                </a:solidFill>
                <a:latin typeface="Consolas" panose="020B0609020204030204" pitchFamily="49" charset="0"/>
              </a:rPr>
              <a:t>*</a:t>
            </a:r>
            <a:r>
              <a:rPr lang="en-GB" sz="2200" b="1" dirty="0">
                <a:latin typeface="Consolas" panose="020B0609020204030204" pitchFamily="49" charset="0"/>
              </a:rPr>
              <a:t> | </a:t>
            </a:r>
            <a:r>
              <a:rPr lang="en-GB" sz="2200" b="1" dirty="0">
                <a:solidFill>
                  <a:schemeClr val="accent1"/>
                </a:solidFill>
                <a:latin typeface="Consolas" panose="020B0609020204030204" pitchFamily="49" charset="0"/>
              </a:rPr>
              <a:t>Select-Object</a:t>
            </a:r>
            <a:r>
              <a:rPr lang="en-GB" sz="2200" b="1" dirty="0">
                <a:latin typeface="Consolas" panose="020B0609020204030204" pitchFamily="49" charset="0"/>
              </a:rPr>
              <a:t> </a:t>
            </a:r>
            <a:r>
              <a:rPr lang="en-GB" sz="22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sAMAccountName</a:t>
            </a:r>
            <a:endParaRPr lang="en-GB" sz="22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GB" dirty="0"/>
              <a:t>…for 30 minutes…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1A7D45-F1ED-4686-BBC8-B9D4D0D1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4D1B1A-6ADB-408E-AC59-503B6C940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4584"/>
            <a:ext cx="10910777" cy="206637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B1FD235-8708-42D1-B6E3-1BA2223EC858}"/>
              </a:ext>
            </a:extLst>
          </p:cNvPr>
          <p:cNvSpPr txBox="1"/>
          <p:nvPr/>
        </p:nvSpPr>
        <p:spPr>
          <a:xfrm rot="19537389">
            <a:off x="4453769" y="3449109"/>
            <a:ext cx="3284462" cy="1477328"/>
          </a:xfrm>
          <a:prstGeom prst="rect">
            <a:avLst/>
          </a:prstGeom>
          <a:solidFill>
            <a:schemeClr val="tx1">
              <a:alpha val="43000"/>
            </a:schemeClr>
          </a:solidFill>
          <a:ln w="762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8800" dirty="0">
                <a:solidFill>
                  <a:srgbClr val="FF0000"/>
                </a:solidFill>
                <a:latin typeface="Stencil" panose="040409050D0802020404" pitchFamily="82" charset="0"/>
              </a:rPr>
              <a:t> </a:t>
            </a:r>
            <a:r>
              <a:rPr lang="en-GB" sz="9000" dirty="0">
                <a:solidFill>
                  <a:srgbClr val="FF0000"/>
                </a:solidFill>
                <a:latin typeface="Stencil" panose="040409050D0802020404" pitchFamily="82" charset="0"/>
              </a:rPr>
              <a:t>FAIL</a:t>
            </a:r>
            <a:r>
              <a:rPr lang="en-GB" sz="8800" dirty="0">
                <a:solidFill>
                  <a:srgbClr val="FF0000"/>
                </a:solidFill>
                <a:latin typeface="Stencil" panose="040409050D0802020404" pitchFamily="8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7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1900F9-06B6-49A7-995D-C486042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 IN THIS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D3EF16-D17D-4163-8002-86F5D0521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single domain AD forest</a:t>
            </a:r>
          </a:p>
          <a:p>
            <a:r>
              <a:rPr lang="en-GB" dirty="0"/>
              <a:t>Four domain controllers, virtualised (vSphere) but not constrained</a:t>
            </a:r>
          </a:p>
          <a:p>
            <a:r>
              <a:rPr lang="en-GB" dirty="0"/>
              <a:t>Enough RAM assigned to each DC to serve NTDS.DIT from memory</a:t>
            </a:r>
          </a:p>
          <a:p>
            <a:r>
              <a:rPr lang="en-GB" dirty="0"/>
              <a:t>…which is a lot of RAM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are </a:t>
            </a:r>
            <a:r>
              <a:rPr lang="en-GB" b="1" dirty="0"/>
              <a:t>1.5 Million user objects</a:t>
            </a:r>
            <a:r>
              <a:rPr lang="en-GB" dirty="0"/>
              <a:t>, as well as some 800,000 computers, groups etc. in this AD…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378381-1E3A-46C4-8FA5-E1E96983C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9A5885A-DE3A-4917-8D22-47C0D941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855" y="2992685"/>
            <a:ext cx="4572638" cy="14956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3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45A3667-0005-4475-934C-6A6207C4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58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1DF42-2C0B-4403-984D-BEFF0C3F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DATA ACQUISITION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923763-18D9-40A8-9E52-E9C81117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Get-</a:t>
            </a:r>
            <a:r>
              <a:rPr lang="en-GB" dirty="0" err="1"/>
              <a:t>ADUser</a:t>
            </a:r>
            <a:r>
              <a:rPr lang="en-GB" dirty="0"/>
              <a:t> is OK but pulls too much data (</a:t>
            </a:r>
            <a:r>
              <a:rPr lang="en-GB" i="1" dirty="0"/>
              <a:t>for the task at hand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D4C37B-D60D-41C0-9562-49524663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F2399F-CE4D-4D52-9D08-35F634A3A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5458"/>
            <a:ext cx="10269383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7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41DF42-2C0B-4403-984D-BEFF0C3F3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DATA ACQUISITION – cont’d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923763-18D9-40A8-9E52-E9C81117D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10515600" cy="858041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ADSISearcher</a:t>
            </a:r>
            <a:r>
              <a:rPr lang="en-GB" dirty="0"/>
              <a:t> delivers only the data we’re looking for and avoids the middleware (ADWS) at the same time: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D4C37B-D60D-41C0-9562-49524663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997C96-A536-43AD-B73F-9313B075D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9236"/>
            <a:ext cx="11006271" cy="26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0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6419E6C-3647-4465-A340-4BA7F65AD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0079">
            <a:off x="956543" y="2738341"/>
            <a:ext cx="10278909" cy="13813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D407B78-8A99-4BFD-8327-968DD606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OPTIMIZING data acquisition - results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3D077BC2-1E6D-4E68-96C0-AF0E3E30C0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9902"/>
              </p:ext>
            </p:extLst>
          </p:nvPr>
        </p:nvGraphicFramePr>
        <p:xfrm>
          <a:off x="838200" y="1423988"/>
          <a:ext cx="10515597" cy="1381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699475">
                  <a:extLst>
                    <a:ext uri="{9D8B030D-6E8A-4147-A177-3AD203B41FA5}">
                      <a16:colId xmlns:a16="http://schemas.microsoft.com/office/drawing/2014/main" val="983095884"/>
                    </a:ext>
                  </a:extLst>
                </a:gridCol>
                <a:gridCol w="2908061">
                  <a:extLst>
                    <a:ext uri="{9D8B030D-6E8A-4147-A177-3AD203B41FA5}">
                      <a16:colId xmlns:a16="http://schemas.microsoft.com/office/drawing/2014/main" val="3967069182"/>
                    </a:ext>
                  </a:extLst>
                </a:gridCol>
                <a:gridCol w="2908061">
                  <a:extLst>
                    <a:ext uri="{9D8B030D-6E8A-4147-A177-3AD203B41FA5}">
                      <a16:colId xmlns:a16="http://schemas.microsoft.com/office/drawing/2014/main" val="2301738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Get-</a:t>
                      </a:r>
                      <a:r>
                        <a:rPr lang="en-GB" dirty="0" err="1"/>
                        <a:t>ADUser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ADSISearcher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00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 Gbps between workstation and DCs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685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156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525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10 Mbps between workstation and DCs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1801 sec (30 minutes)</a:t>
                      </a:r>
                    </a:p>
                    <a:p>
                      <a:pPr algn="ctr"/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ADWS broke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880 sec (5.6x)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35190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D48363-EC32-4D73-9853-CAAE9A12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0BDA27D-06BB-4329-A4D5-C9EC0602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520">
            <a:off x="1087816" y="4489188"/>
            <a:ext cx="10229582" cy="13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06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E89A64-7989-4B8B-8B9D-773657F01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ASIDE ON ADWS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13741D-8F7E-4B3A-A1ED-6942C5FA8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ADWS is not all bad, but it’s got some configuration maximums that are  not suitable for scale-up deployments.</a:t>
            </a:r>
          </a:p>
          <a:p>
            <a:r>
              <a:rPr lang="en-GB" dirty="0"/>
              <a:t>You can change those in 	</a:t>
            </a:r>
            <a:r>
              <a:rPr lang="en-GB" sz="2400" dirty="0" err="1">
                <a:latin typeface="Consolas" panose="020B0609020204030204" pitchFamily="49" charset="0"/>
              </a:rPr>
              <a:t>Microsoft.ActiveDirectory.WebServices.exe.config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as documented in</a:t>
            </a:r>
            <a:br>
              <a:rPr lang="en-GB" dirty="0"/>
            </a:br>
            <a:r>
              <a:rPr lang="en-GB" dirty="0">
                <a:hlinkClick r:id="rId2"/>
              </a:rPr>
              <a:t>https://docs.microsoft.com/en-us/previous-versions/windows/it-pro/windows-server-2008-R2-and-2008/dd391908(v=ws.10)</a:t>
            </a:r>
            <a:r>
              <a:rPr lang="en-GB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74EB6E-B2B4-47AA-9454-B0FD7446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1BC3EDE-5451-495A-A7EE-8F8546DD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2" y="4500472"/>
            <a:ext cx="708758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6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F5AFD-CC36-4F68-9F26-B4C14520A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KNOWLEDGE ABOUT INTERNAL STRUCTURE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562ED6-4541-40DD-B8DD-54F233D2F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576" y="1237459"/>
            <a:ext cx="3909390" cy="4928064"/>
          </a:xfrm>
        </p:spPr>
        <p:txBody>
          <a:bodyPr/>
          <a:lstStyle/>
          <a:p>
            <a:r>
              <a:rPr lang="en-GB" dirty="0"/>
              <a:t>There are 20 Sub-OUs containing user (and other) objects…</a:t>
            </a:r>
          </a:p>
          <a:p>
            <a:r>
              <a:rPr lang="en-GB" dirty="0"/>
              <a:t>All this data is present on all 4 domain controllers…</a:t>
            </a:r>
          </a:p>
          <a:p>
            <a:r>
              <a:rPr lang="en-GB" dirty="0"/>
              <a:t>Let’s do it in parallel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r>
              <a:rPr lang="en-GB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771967-A705-4D8C-8E79-6898771D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F859C8-E2FE-47F4-B520-668160460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899"/>
            <a:ext cx="6606209" cy="4939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908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861B06-CD00-4FD2-BFD2-DC59A536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knowledge about internal structure – cont’d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A95BC3-C845-4A3B-A8C7-1808960CF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7"/>
            <a:ext cx="10515600" cy="966558"/>
          </a:xfrm>
        </p:spPr>
        <p:txBody>
          <a:bodyPr>
            <a:normAutofit/>
          </a:bodyPr>
          <a:lstStyle/>
          <a:p>
            <a:r>
              <a:rPr lang="en-GB" dirty="0"/>
              <a:t>We’ve gone from 12 minutes to 40 seconds for 1.5 million results over fast network but only to 500 (from 880) seconds over slow network…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B4BD5-30C3-4DA4-A061-D1869BD9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FFDECC6-44C6-4DDF-A0A6-58751052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0245"/>
            <a:ext cx="10959548" cy="146721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4C3E96A-B429-4FA4-8E69-32EC926E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85057"/>
            <a:ext cx="10959548" cy="14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2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7BC39-DF7B-4E5F-8E82-298EE645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KNOWLEDGE ABOUT INTERNAL STRUCTURE – CONT’D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0E2989-779C-4E5C-A77A-1E67485A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01010"/>
            <a:ext cx="10515600" cy="3075954"/>
          </a:xfrm>
        </p:spPr>
        <p:txBody>
          <a:bodyPr/>
          <a:lstStyle/>
          <a:p>
            <a:r>
              <a:rPr lang="en-GB" dirty="0"/>
              <a:t>Offloading data retrieval to DCs themselves does not speed up the overall process.</a:t>
            </a:r>
          </a:p>
          <a:p>
            <a:endParaRPr lang="en-GB" dirty="0"/>
          </a:p>
          <a:p>
            <a:r>
              <a:rPr lang="en-GB" dirty="0"/>
              <a:t>Now if we had a machine on the DCs network ;-)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FC2674C-5EC3-4DB9-8A86-A64D7060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D4F25F-3D91-4F92-B5AE-44FE6A6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9566"/>
            <a:ext cx="10597433" cy="14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2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2AB76F54-C4A4-47F8-8683-25F99C841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Scaling out: Analyzing IIS logs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80576" y="6327649"/>
            <a:ext cx="2706624" cy="31973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2FFCC6E-FEB6-4D35-90D3-BDB86EE7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38" y="210619"/>
            <a:ext cx="11233724" cy="2164832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92492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5958E-091A-4312-9D27-2E001F26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 IN THIS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1DFEAB-9770-4181-96A5-24434C560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50x Server 2016 IIS servers, all serving the same set of web apps</a:t>
            </a:r>
          </a:p>
          <a:p>
            <a:endParaRPr lang="en-GB" dirty="0"/>
          </a:p>
          <a:p>
            <a:r>
              <a:rPr lang="en-GB" dirty="0"/>
              <a:t>Servers are CPU- and Disk-I/O-, but not RAM-constrained</a:t>
            </a:r>
          </a:p>
          <a:p>
            <a:endParaRPr lang="en-GB" dirty="0"/>
          </a:p>
          <a:p>
            <a:r>
              <a:rPr lang="en-GB" dirty="0"/>
              <a:t>We can adjust the network speed between our workstation and the servers (think cloud ;-) )</a:t>
            </a:r>
          </a:p>
          <a:p>
            <a:endParaRPr lang="en-GB" dirty="0"/>
          </a:p>
          <a:p>
            <a:r>
              <a:rPr lang="en-GB" dirty="0"/>
              <a:t>All servers have been running for ~3 years so each one is carrying ~1000 log files, about 11 MB each.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71F0AC-5727-4F1A-9043-41CAC5F2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6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F139C-8A60-4301-BCCC-08B35A21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LIKELY OBJECTIVES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8AFFB0-6FC6-4696-B0B3-66D1D966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of the IP addresses </a:t>
            </a:r>
            <a:r>
              <a:rPr lang="en-GB" b="1" dirty="0">
                <a:latin typeface="Consolas" panose="020B0609020204030204" pitchFamily="49" charset="0"/>
              </a:rPr>
              <a:t>141.20.1.3</a:t>
            </a:r>
            <a:r>
              <a:rPr lang="en-GB" dirty="0"/>
              <a:t>, </a:t>
            </a:r>
            <a:r>
              <a:rPr lang="en-GB" b="1" dirty="0">
                <a:latin typeface="Consolas" panose="020B0609020204030204" pitchFamily="49" charset="0"/>
              </a:rPr>
              <a:t>88.22.37.43</a:t>
            </a:r>
            <a:r>
              <a:rPr lang="en-GB" dirty="0"/>
              <a:t>, </a:t>
            </a:r>
            <a:r>
              <a:rPr lang="en-GB" b="1" dirty="0">
                <a:latin typeface="Consolas" panose="020B0609020204030204" pitchFamily="49" charset="0"/>
              </a:rPr>
              <a:t>160.83.8.29</a:t>
            </a:r>
            <a:r>
              <a:rPr lang="en-GB" dirty="0"/>
              <a:t> and </a:t>
            </a:r>
            <a:r>
              <a:rPr lang="en-GB" b="1" dirty="0">
                <a:latin typeface="Consolas" panose="020B0609020204030204" pitchFamily="49" charset="0"/>
              </a:rPr>
              <a:t>105.44.31.26</a:t>
            </a:r>
            <a:r>
              <a:rPr lang="en-GB" dirty="0"/>
              <a:t> have accessed the website at all?</a:t>
            </a:r>
          </a:p>
          <a:p>
            <a:endParaRPr lang="en-GB" dirty="0"/>
          </a:p>
          <a:p>
            <a:r>
              <a:rPr lang="en-GB" dirty="0"/>
              <a:t>Which of the IP addresses </a:t>
            </a:r>
            <a:r>
              <a:rPr lang="en-GB" b="1" dirty="0">
                <a:latin typeface="Consolas" panose="020B0609020204030204" pitchFamily="49" charset="0"/>
              </a:rPr>
              <a:t>141.20.1.3</a:t>
            </a:r>
            <a:r>
              <a:rPr lang="en-GB" dirty="0"/>
              <a:t>, </a:t>
            </a:r>
            <a:r>
              <a:rPr lang="en-GB" b="1" dirty="0">
                <a:latin typeface="Consolas" panose="020B0609020204030204" pitchFamily="49" charset="0"/>
              </a:rPr>
              <a:t>88.22.37.43</a:t>
            </a:r>
            <a:r>
              <a:rPr lang="en-GB" dirty="0"/>
              <a:t>, </a:t>
            </a:r>
            <a:r>
              <a:rPr lang="en-GB" b="1" dirty="0">
                <a:latin typeface="Consolas" panose="020B0609020204030204" pitchFamily="49" charset="0"/>
              </a:rPr>
              <a:t>160.83.8.29</a:t>
            </a:r>
            <a:r>
              <a:rPr lang="en-GB" dirty="0"/>
              <a:t> and </a:t>
            </a:r>
            <a:r>
              <a:rPr lang="en-GB" b="1" dirty="0">
                <a:latin typeface="Consolas" panose="020B0609020204030204" pitchFamily="49" charset="0"/>
              </a:rPr>
              <a:t>105.44.31.26</a:t>
            </a:r>
            <a:r>
              <a:rPr lang="en-GB" dirty="0"/>
              <a:t> have accessed the </a:t>
            </a:r>
            <a:r>
              <a:rPr lang="en-GB" b="1" dirty="0">
                <a:latin typeface="Consolas" panose="020B0609020204030204" pitchFamily="49" charset="0"/>
              </a:rPr>
              <a:t>/admin</a:t>
            </a:r>
            <a:r>
              <a:rPr lang="en-GB" dirty="0"/>
              <a:t> </a:t>
            </a:r>
            <a:r>
              <a:rPr lang="en-GB" dirty="0" err="1"/>
              <a:t>vDir</a:t>
            </a:r>
            <a:r>
              <a:rPr lang="en-GB" dirty="0"/>
              <a:t>?</a:t>
            </a:r>
          </a:p>
          <a:p>
            <a:endParaRPr lang="en-GB" dirty="0"/>
          </a:p>
          <a:p>
            <a:r>
              <a:rPr lang="en-GB" dirty="0"/>
              <a:t>How many times has the file </a:t>
            </a:r>
            <a:r>
              <a:rPr lang="en-GB" b="1" dirty="0">
                <a:latin typeface="Consolas" panose="020B0609020204030204" pitchFamily="49" charset="0"/>
              </a:rPr>
              <a:t>/</a:t>
            </a:r>
            <a:r>
              <a:rPr lang="en-GB" b="1" dirty="0" err="1">
                <a:latin typeface="Consolas" panose="020B0609020204030204" pitchFamily="49" charset="0"/>
              </a:rPr>
              <a:t>img</a:t>
            </a:r>
            <a:r>
              <a:rPr lang="en-GB" b="1" dirty="0">
                <a:latin typeface="Consolas" panose="020B0609020204030204" pitchFamily="49" charset="0"/>
              </a:rPr>
              <a:t>/kate-unedited.jpg</a:t>
            </a:r>
            <a:r>
              <a:rPr lang="en-GB" dirty="0"/>
              <a:t> been accessed?</a:t>
            </a:r>
          </a:p>
          <a:p>
            <a:endParaRPr lang="en-GB" dirty="0"/>
          </a:p>
          <a:p>
            <a:r>
              <a:rPr lang="en-GB" dirty="0"/>
              <a:t>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36CC39-1C4B-4EA8-A29B-1A30D245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94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D17843-0B9C-4455-AFFB-760D8C77D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81FE05-8089-40D5-840E-72D2BC42A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Lab: Scale-Up and </a:t>
            </a:r>
            <a:r>
              <a:rPr lang="de-DE" dirty="0" err="1"/>
              <a:t>Scale</a:t>
            </a:r>
            <a:r>
              <a:rPr lang="de-DE" dirty="0"/>
              <a:t>-Out</a:t>
            </a:r>
          </a:p>
          <a:p>
            <a:pPr lvl="1"/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encounter</a:t>
            </a:r>
            <a:endParaRPr lang="de-DE" dirty="0"/>
          </a:p>
          <a:p>
            <a:pPr lvl="1"/>
            <a:r>
              <a:rPr lang="de-DE" dirty="0"/>
              <a:t>Problems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lurk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bushes</a:t>
            </a:r>
            <a:endParaRPr lang="de-DE" dirty="0"/>
          </a:p>
          <a:p>
            <a:pPr lvl="1"/>
            <a:r>
              <a:rPr lang="de-DE" dirty="0" err="1"/>
              <a:t>Assuming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performance-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scripting</a:t>
            </a:r>
            <a:r>
              <a:rPr lang="de-DE" dirty="0"/>
              <a:t> </a:t>
            </a:r>
            <a:r>
              <a:rPr lang="de-DE" dirty="0" err="1"/>
              <a:t>posture</a:t>
            </a:r>
            <a:endParaRPr lang="de-DE" dirty="0"/>
          </a:p>
          <a:p>
            <a:r>
              <a:rPr lang="de-DE" dirty="0"/>
              <a:t>Warm-Up: </a:t>
            </a:r>
            <a:r>
              <a:rPr lang="de-DE" dirty="0" err="1"/>
              <a:t>Juggling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and back </a:t>
            </a:r>
            <a:r>
              <a:rPr lang="de-DE" dirty="0" err="1"/>
              <a:t>again</a:t>
            </a:r>
            <a:endParaRPr lang="de-DE" dirty="0"/>
          </a:p>
          <a:p>
            <a:pPr lvl="1"/>
            <a:r>
              <a:rPr lang="de-DE" dirty="0"/>
              <a:t>Timing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Mileage</a:t>
            </a:r>
            <a:r>
              <a:rPr lang="de-DE" dirty="0"/>
              <a:t> May </a:t>
            </a:r>
            <a:r>
              <a:rPr lang="de-DE" dirty="0" err="1"/>
              <a:t>Vary</a:t>
            </a:r>
            <a:endParaRPr lang="de-DE" dirty="0"/>
          </a:p>
          <a:p>
            <a:r>
              <a:rPr lang="de-DE" dirty="0"/>
              <a:t>Demo </a:t>
            </a:r>
            <a:r>
              <a:rPr lang="de-DE" dirty="0" err="1"/>
              <a:t>scenario</a:t>
            </a:r>
            <a:r>
              <a:rPr lang="de-DE" dirty="0"/>
              <a:t> 1: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/>
              <a:t> </a:t>
            </a:r>
            <a:endParaRPr lang="de-DE" dirty="0"/>
          </a:p>
          <a:p>
            <a:r>
              <a:rPr lang="de-DE" dirty="0"/>
              <a:t>Demo </a:t>
            </a:r>
            <a:r>
              <a:rPr lang="de-DE" dirty="0" err="1"/>
              <a:t>scenario</a:t>
            </a:r>
            <a:r>
              <a:rPr lang="de-DE" dirty="0"/>
              <a:t> 2: </a:t>
            </a:r>
            <a:r>
              <a:rPr lang="de-DE" dirty="0" err="1"/>
              <a:t>Scaling</a:t>
            </a:r>
            <a:r>
              <a:rPr lang="de-DE" dirty="0"/>
              <a:t> out</a:t>
            </a:r>
          </a:p>
          <a:p>
            <a:r>
              <a:rPr lang="de-DE" dirty="0"/>
              <a:t>Wrap-Up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B5BE9-A722-42E0-80FB-61B488D7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70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0745E-54D3-4E34-A908-82C87E39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ANALYZING THE OBJECTIVE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0A8E7C-E64C-4B01-97C7-CD325A968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Which of the IP addresses 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141.20.1.3</a:t>
            </a:r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88.22.37.43</a:t>
            </a:r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160.83.8.29</a:t>
            </a:r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n-GB" b="1" i="1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105.44.31.26</a:t>
            </a:r>
            <a:r>
              <a:rPr lang="en-GB" i="1" dirty="0">
                <a:solidFill>
                  <a:schemeClr val="accent6">
                    <a:lumMod val="50000"/>
                  </a:schemeClr>
                </a:solidFill>
              </a:rPr>
              <a:t> have accessed the website at all?</a:t>
            </a:r>
          </a:p>
          <a:p>
            <a:endParaRPr lang="en-GB" sz="400" dirty="0"/>
          </a:p>
          <a:p>
            <a:r>
              <a:rPr lang="en-GB" dirty="0"/>
              <a:t>Technically, it is a </a:t>
            </a:r>
            <a:r>
              <a:rPr lang="en-GB" u="sng" dirty="0"/>
              <a:t>simple pattern-matching</a:t>
            </a:r>
            <a:r>
              <a:rPr lang="en-GB" dirty="0"/>
              <a:t> exercise.</a:t>
            </a:r>
          </a:p>
          <a:p>
            <a:r>
              <a:rPr lang="en-GB" dirty="0"/>
              <a:t>There is </a:t>
            </a:r>
            <a:r>
              <a:rPr lang="en-GB" u="sng" dirty="0"/>
              <a:t>no knowing</a:t>
            </a:r>
            <a:r>
              <a:rPr lang="en-GB" dirty="0"/>
              <a:t> which log(s) on which node(s) may or may not contain the pattern.</a:t>
            </a:r>
          </a:p>
          <a:p>
            <a:r>
              <a:rPr lang="en-GB" b="1" dirty="0">
                <a:solidFill>
                  <a:srgbClr val="00B050"/>
                </a:solidFill>
              </a:rPr>
              <a:t>Best case:</a:t>
            </a:r>
            <a:r>
              <a:rPr lang="en-GB" dirty="0"/>
              <a:t> All patterns are contained within the first log (</a:t>
            </a:r>
            <a:r>
              <a:rPr lang="en-GB" i="1" dirty="0"/>
              <a:t>=every log</a:t>
            </a:r>
            <a:r>
              <a:rPr lang="en-GB" dirty="0"/>
              <a:t>) on the first node we scan (</a:t>
            </a:r>
            <a:r>
              <a:rPr lang="en-GB" i="1" dirty="0"/>
              <a:t>=every node</a:t>
            </a:r>
            <a:r>
              <a:rPr lang="en-GB" dirty="0"/>
              <a:t>) </a:t>
            </a:r>
            <a:r>
              <a:rPr lang="en-GB" dirty="0">
                <a:sym typeface="Wingdings" panose="05000000000000000000" pitchFamily="2" charset="2"/>
              </a:rPr>
              <a:t> can stop scanning as soon as all patterns have been found.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Worst case:</a:t>
            </a:r>
            <a:r>
              <a:rPr lang="en-GB" dirty="0"/>
              <a:t> Patterns are not contained in any log on any node </a:t>
            </a:r>
            <a:r>
              <a:rPr lang="en-GB" dirty="0">
                <a:sym typeface="Wingdings" panose="05000000000000000000" pitchFamily="2" charset="2"/>
              </a:rPr>
              <a:t> have to scan every single file.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BBB717-13A6-40CE-BE0D-9B42B209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55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AFE69-755C-4E81-9BCD-E4F54390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THE LAY OF THE LAND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59AE1-DCDD-40A9-92C3-ABC6A128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starting out on a new at-scale scripting adventure, write some snippets to get the comms right and to gauge the overall performance.</a:t>
            </a:r>
          </a:p>
          <a:p>
            <a:endParaRPr lang="en-GB" dirty="0"/>
          </a:p>
          <a:p>
            <a:r>
              <a:rPr lang="en-GB" dirty="0"/>
              <a:t>Let’s start by counting and measuring all the files…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228427-132E-4E4F-9479-8CEEE491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43E0C3A-CC54-419E-95B9-DAA141BD0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71" y="165791"/>
            <a:ext cx="11887200" cy="5876086"/>
          </a:xfrm>
        </p:spPr>
        <p:txBody>
          <a:bodyPr>
            <a:normAutofit fontScale="92500" lnSpcReduction="20000"/>
          </a:bodyPr>
          <a:lstStyle/>
          <a:p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# 02-01-Measure-Files-PS</a:t>
            </a:r>
            <a:br>
              <a:rPr lang="en-US" sz="2300" dirty="0">
                <a:solidFill>
                  <a:srgbClr val="C00000"/>
                </a:solidFill>
              </a:rPr>
            </a:br>
            <a:r>
              <a:rPr lang="en-US" sz="2300" dirty="0">
                <a:solidFill>
                  <a:srgbClr val="C00000"/>
                </a:solidFill>
              </a:rPr>
              <a:t>$</a:t>
            </a:r>
            <a:r>
              <a:rPr lang="en-US" sz="2300" dirty="0" err="1">
                <a:solidFill>
                  <a:srgbClr val="C00000"/>
                </a:solidFill>
              </a:rPr>
              <a:t>drv</a:t>
            </a:r>
            <a:r>
              <a:rPr lang="en-US" sz="2300" dirty="0">
                <a:solidFill>
                  <a:srgbClr val="C00000"/>
                </a:solidFill>
              </a:rPr>
              <a:t> </a:t>
            </a:r>
            <a:r>
              <a:rPr lang="en-US" sz="2300" dirty="0"/>
              <a:t>= "C"</a:t>
            </a:r>
            <a:br>
              <a:rPr lang="en-US" sz="2300" dirty="0"/>
            </a:br>
            <a:r>
              <a:rPr lang="en-US" sz="2300" dirty="0">
                <a:solidFill>
                  <a:srgbClr val="C00000"/>
                </a:solidFill>
              </a:rPr>
              <a:t>$</a:t>
            </a:r>
            <a:r>
              <a:rPr lang="en-US" sz="2300" dirty="0" err="1">
                <a:solidFill>
                  <a:srgbClr val="C00000"/>
                </a:solidFill>
              </a:rPr>
              <a:t>pth</a:t>
            </a:r>
            <a:r>
              <a:rPr lang="en-US" sz="2300" dirty="0">
                <a:solidFill>
                  <a:srgbClr val="C00000"/>
                </a:solidFill>
              </a:rPr>
              <a:t> </a:t>
            </a:r>
            <a:r>
              <a:rPr lang="en-US" sz="2300" dirty="0"/>
              <a:t>= "</a:t>
            </a:r>
            <a:r>
              <a:rPr lang="en-US" sz="2300" dirty="0" err="1"/>
              <a:t>inetpub</a:t>
            </a:r>
            <a:r>
              <a:rPr lang="en-US" sz="2300" dirty="0"/>
              <a:t>\logs\</a:t>
            </a:r>
            <a:r>
              <a:rPr lang="en-US" sz="2300" dirty="0" err="1"/>
              <a:t>LogFiles</a:t>
            </a:r>
            <a:r>
              <a:rPr lang="en-US" sz="2300" dirty="0"/>
              <a:t>“</a:t>
            </a:r>
            <a:br>
              <a:rPr lang="en-US" sz="2300" dirty="0"/>
            </a:b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nfiles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= 0</a:t>
            </a:r>
            <a:br>
              <a:rPr lang="en-GB" sz="2300" dirty="0"/>
            </a:b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szfiles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= 0</a:t>
            </a:r>
            <a:br>
              <a:rPr lang="en-GB" sz="2300" dirty="0"/>
            </a:b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computers</a:t>
            </a:r>
            <a:r>
              <a:rPr lang="en-GB" sz="2300" dirty="0" err="1"/>
              <a:t>.ForEach</a:t>
            </a:r>
            <a:r>
              <a:rPr lang="en-GB" sz="2300" dirty="0"/>
              <a:t>({</a:t>
            </a:r>
            <a:br>
              <a:rPr lang="en-GB" sz="2300" dirty="0"/>
            </a:br>
            <a:r>
              <a:rPr lang="en-GB" sz="2300" dirty="0"/>
              <a:t>    </a:t>
            </a:r>
            <a:r>
              <a:rPr lang="en-GB" sz="2300" dirty="0">
                <a:solidFill>
                  <a:srgbClr val="C00000"/>
                </a:solidFill>
              </a:rPr>
              <a:t>$path </a:t>
            </a:r>
            <a:r>
              <a:rPr lang="en-GB" sz="2300" dirty="0"/>
              <a:t>= ('\\{0}\{1}$\{2}' -f </a:t>
            </a:r>
            <a:r>
              <a:rPr lang="en-GB" sz="2300" dirty="0">
                <a:solidFill>
                  <a:srgbClr val="C00000"/>
                </a:solidFill>
              </a:rPr>
              <a:t>$_</a:t>
            </a:r>
            <a:r>
              <a:rPr lang="en-GB" sz="2300" dirty="0"/>
              <a:t>,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drv</a:t>
            </a:r>
            <a:r>
              <a:rPr lang="en-GB" sz="2300" dirty="0"/>
              <a:t>,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pth</a:t>
            </a:r>
            <a:r>
              <a:rPr lang="en-GB" sz="2300" dirty="0"/>
              <a:t>)</a:t>
            </a:r>
            <a:br>
              <a:rPr lang="en-GB" sz="2300" dirty="0"/>
            </a:br>
            <a:r>
              <a:rPr lang="en-GB" sz="2300" dirty="0"/>
              <a:t>    </a:t>
            </a:r>
            <a:r>
              <a:rPr lang="en-GB" sz="2300" dirty="0">
                <a:solidFill>
                  <a:srgbClr val="C00000"/>
                </a:solidFill>
              </a:rPr>
              <a:t>$files</a:t>
            </a:r>
            <a:r>
              <a:rPr lang="en-GB" sz="2300" dirty="0"/>
              <a:t> = </a:t>
            </a:r>
            <a:r>
              <a:rPr lang="en-GB" sz="2300" dirty="0">
                <a:solidFill>
                  <a:srgbClr val="0070C0"/>
                </a:solidFill>
              </a:rPr>
              <a:t>Get-</a:t>
            </a:r>
            <a:r>
              <a:rPr lang="en-GB" sz="2300" dirty="0" err="1">
                <a:solidFill>
                  <a:srgbClr val="0070C0"/>
                </a:solidFill>
              </a:rPr>
              <a:t>ChildItem</a:t>
            </a:r>
            <a:r>
              <a:rPr lang="en-GB" sz="2300" dirty="0"/>
              <a:t> </a:t>
            </a:r>
            <a:r>
              <a:rPr lang="en-GB" sz="2300" dirty="0">
                <a:solidFill>
                  <a:srgbClr val="C00000"/>
                </a:solidFill>
              </a:rPr>
              <a:t>$path </a:t>
            </a:r>
            <a:r>
              <a:rPr lang="en-GB" sz="2300" dirty="0"/>
              <a:t>| </a:t>
            </a:r>
            <a:r>
              <a:rPr lang="en-GB" sz="2300" dirty="0">
                <a:solidFill>
                  <a:srgbClr val="0070C0"/>
                </a:solidFill>
              </a:rPr>
              <a:t>Measure-Object</a:t>
            </a:r>
            <a:r>
              <a:rPr lang="en-GB" sz="2300" dirty="0"/>
              <a:t> -Property </a:t>
            </a:r>
            <a:r>
              <a:rPr lang="en-GB" sz="2300" dirty="0">
                <a:solidFill>
                  <a:srgbClr val="7030A0"/>
                </a:solidFill>
              </a:rPr>
              <a:t>Length</a:t>
            </a:r>
            <a:r>
              <a:rPr lang="en-GB" sz="2300" dirty="0"/>
              <a:t> –Sum</a:t>
            </a:r>
            <a:br>
              <a:rPr lang="en-GB" sz="2300" dirty="0"/>
            </a:br>
            <a:r>
              <a:rPr lang="en-GB" sz="2300" dirty="0"/>
              <a:t>    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nfiles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+= 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files</a:t>
            </a:r>
            <a:r>
              <a:rPr lang="en-GB" sz="2300" dirty="0" err="1"/>
              <a:t>.Count</a:t>
            </a:r>
            <a:br>
              <a:rPr lang="en-GB" sz="2300" dirty="0"/>
            </a:br>
            <a:r>
              <a:rPr lang="en-GB" sz="2300" dirty="0"/>
              <a:t>    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szfiles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+= </a:t>
            </a:r>
            <a:r>
              <a:rPr lang="en-GB" sz="2300" dirty="0">
                <a:solidFill>
                  <a:srgbClr val="C00000"/>
                </a:solidFill>
              </a:rPr>
              <a:t>($</a:t>
            </a:r>
            <a:r>
              <a:rPr lang="en-GB" sz="2300" dirty="0" err="1">
                <a:solidFill>
                  <a:srgbClr val="C00000"/>
                </a:solidFill>
              </a:rPr>
              <a:t>files</a:t>
            </a:r>
            <a:r>
              <a:rPr lang="en-GB" sz="2300" dirty="0" err="1"/>
              <a:t>.Sum</a:t>
            </a:r>
            <a:r>
              <a:rPr lang="en-GB" sz="2300" dirty="0"/>
              <a:t> / </a:t>
            </a:r>
            <a:r>
              <a:rPr lang="en-GB" sz="2300" dirty="0">
                <a:solidFill>
                  <a:srgbClr val="7030A0"/>
                </a:solidFill>
              </a:rPr>
              <a:t>1MB</a:t>
            </a:r>
            <a:r>
              <a:rPr lang="en-GB" sz="2300" dirty="0"/>
              <a:t>)</a:t>
            </a:r>
            <a:br>
              <a:rPr lang="en-GB" sz="2300" dirty="0"/>
            </a:br>
            <a:r>
              <a:rPr lang="en-GB" sz="2300" dirty="0"/>
              <a:t>})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solidFill>
                  <a:schemeClr val="accent6">
                    <a:lumMod val="75000"/>
                  </a:schemeClr>
                </a:solidFill>
              </a:rPr>
              <a:t># …or the same in parallel?</a:t>
            </a:r>
            <a:br>
              <a:rPr lang="en-GB" sz="2300" dirty="0"/>
            </a:br>
            <a:br>
              <a:rPr lang="en-GB" sz="2300" dirty="0"/>
            </a:b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nfiles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= 0</a:t>
            </a:r>
            <a:br>
              <a:rPr lang="en-GB" sz="2300" dirty="0"/>
            </a:b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szfiles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= 0</a:t>
            </a:r>
            <a:br>
              <a:rPr lang="en-GB" sz="2300" dirty="0"/>
            </a:br>
            <a:r>
              <a:rPr lang="en-GB" sz="2300" dirty="0"/>
              <a:t>(</a:t>
            </a:r>
            <a:r>
              <a:rPr lang="en-GB" sz="2300" dirty="0">
                <a:solidFill>
                  <a:srgbClr val="0070C0"/>
                </a:solidFill>
              </a:rPr>
              <a:t>Invoke-Command</a:t>
            </a:r>
            <a:r>
              <a:rPr lang="en-GB" sz="2300" dirty="0"/>
              <a:t> -</a:t>
            </a:r>
            <a:r>
              <a:rPr lang="en-GB" sz="2300" dirty="0" err="1"/>
              <a:t>ComputerName</a:t>
            </a:r>
            <a:r>
              <a:rPr lang="en-GB" sz="2300" dirty="0"/>
              <a:t> </a:t>
            </a:r>
            <a:r>
              <a:rPr lang="en-GB" sz="2300" dirty="0">
                <a:solidFill>
                  <a:srgbClr val="C00000"/>
                </a:solidFill>
              </a:rPr>
              <a:t>$computers </a:t>
            </a:r>
            <a:r>
              <a:rPr lang="en-GB" sz="2300" dirty="0"/>
              <a:t>-</a:t>
            </a:r>
            <a:r>
              <a:rPr lang="en-GB" sz="2300" dirty="0" err="1"/>
              <a:t>ScriptBlock</a:t>
            </a:r>
            <a:r>
              <a:rPr lang="en-GB" sz="2300" dirty="0"/>
              <a:t> { </a:t>
            </a:r>
            <a:br>
              <a:rPr lang="en-GB" sz="2300" dirty="0"/>
            </a:br>
            <a:r>
              <a:rPr lang="en-GB" sz="2300" dirty="0"/>
              <a:t>		</a:t>
            </a:r>
            <a:r>
              <a:rPr lang="en-GB" sz="2300" dirty="0">
                <a:solidFill>
                  <a:srgbClr val="C00000"/>
                </a:solidFill>
              </a:rPr>
              <a:t>$path </a:t>
            </a:r>
            <a:r>
              <a:rPr lang="en-GB" sz="2300" dirty="0"/>
              <a:t>= ('{0}:\{1}' -f 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using:drv</a:t>
            </a:r>
            <a:r>
              <a:rPr lang="en-GB" sz="2300" dirty="0"/>
              <a:t>,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using:pth</a:t>
            </a:r>
            <a:r>
              <a:rPr lang="en-GB" sz="2300" dirty="0"/>
              <a:t>); </a:t>
            </a:r>
            <a:br>
              <a:rPr lang="en-GB" sz="2300" dirty="0"/>
            </a:br>
            <a:r>
              <a:rPr lang="en-GB" sz="2300" dirty="0"/>
              <a:t>		</a:t>
            </a:r>
            <a:r>
              <a:rPr lang="en-GB" sz="2300" dirty="0">
                <a:solidFill>
                  <a:srgbClr val="0070C0"/>
                </a:solidFill>
              </a:rPr>
              <a:t>Get-</a:t>
            </a:r>
            <a:r>
              <a:rPr lang="en-GB" sz="2300" dirty="0" err="1">
                <a:solidFill>
                  <a:srgbClr val="0070C0"/>
                </a:solidFill>
              </a:rPr>
              <a:t>ChildItem</a:t>
            </a:r>
            <a:r>
              <a:rPr lang="en-GB" sz="2300" dirty="0"/>
              <a:t> </a:t>
            </a:r>
            <a:r>
              <a:rPr lang="en-GB" sz="2300" dirty="0">
                <a:solidFill>
                  <a:srgbClr val="C00000"/>
                </a:solidFill>
              </a:rPr>
              <a:t>$path </a:t>
            </a:r>
            <a:r>
              <a:rPr lang="en-GB" sz="2300" dirty="0"/>
              <a:t>| </a:t>
            </a:r>
            <a:r>
              <a:rPr lang="en-GB" sz="2300" dirty="0">
                <a:solidFill>
                  <a:srgbClr val="0070C0"/>
                </a:solidFill>
              </a:rPr>
              <a:t>Measure-Object</a:t>
            </a:r>
            <a:r>
              <a:rPr lang="en-GB" sz="2300" dirty="0"/>
              <a:t> -Property </a:t>
            </a:r>
            <a:r>
              <a:rPr lang="en-GB" sz="2300" dirty="0">
                <a:solidFill>
                  <a:srgbClr val="7030A0"/>
                </a:solidFill>
              </a:rPr>
              <a:t>Length</a:t>
            </a:r>
            <a:r>
              <a:rPr lang="en-GB" sz="2300" dirty="0"/>
              <a:t> -Sum </a:t>
            </a:r>
            <a:br>
              <a:rPr lang="en-GB" sz="2300" dirty="0"/>
            </a:br>
            <a:r>
              <a:rPr lang="en-GB" sz="2300" dirty="0"/>
              <a:t>	}).</a:t>
            </a:r>
            <a:r>
              <a:rPr lang="en-GB" sz="2300" dirty="0" err="1"/>
              <a:t>ForEach</a:t>
            </a:r>
            <a:r>
              <a:rPr lang="en-GB" sz="2300" dirty="0"/>
              <a:t>({</a:t>
            </a:r>
            <a:br>
              <a:rPr lang="en-GB" sz="2300" dirty="0"/>
            </a:br>
            <a:r>
              <a:rPr lang="en-GB" sz="2300" dirty="0"/>
              <a:t>		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nfiles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+= </a:t>
            </a:r>
            <a:r>
              <a:rPr lang="en-GB" sz="2300" dirty="0">
                <a:solidFill>
                  <a:srgbClr val="C00000"/>
                </a:solidFill>
              </a:rPr>
              <a:t>$_</a:t>
            </a:r>
            <a:r>
              <a:rPr lang="en-GB" sz="2300" dirty="0"/>
              <a:t>.Count; </a:t>
            </a:r>
            <a:br>
              <a:rPr lang="en-GB" sz="2300" dirty="0"/>
            </a:br>
            <a:r>
              <a:rPr lang="en-GB" sz="2300" dirty="0"/>
              <a:t>		</a:t>
            </a:r>
            <a:r>
              <a:rPr lang="en-GB" sz="2300" dirty="0">
                <a:solidFill>
                  <a:srgbClr val="C00000"/>
                </a:solidFill>
              </a:rPr>
              <a:t>$</a:t>
            </a:r>
            <a:r>
              <a:rPr lang="en-GB" sz="2300" dirty="0" err="1">
                <a:solidFill>
                  <a:srgbClr val="C00000"/>
                </a:solidFill>
              </a:rPr>
              <a:t>szfiles</a:t>
            </a:r>
            <a:r>
              <a:rPr lang="en-GB" sz="2300" dirty="0">
                <a:solidFill>
                  <a:srgbClr val="C00000"/>
                </a:solidFill>
              </a:rPr>
              <a:t> </a:t>
            </a:r>
            <a:r>
              <a:rPr lang="en-GB" sz="2300" dirty="0"/>
              <a:t>+= (</a:t>
            </a:r>
            <a:r>
              <a:rPr lang="en-GB" sz="2300" dirty="0">
                <a:solidFill>
                  <a:srgbClr val="C00000"/>
                </a:solidFill>
              </a:rPr>
              <a:t>$_</a:t>
            </a:r>
            <a:r>
              <a:rPr lang="en-GB" sz="2300" dirty="0"/>
              <a:t>.Sum / </a:t>
            </a:r>
            <a:r>
              <a:rPr lang="en-GB" sz="2300" dirty="0">
                <a:solidFill>
                  <a:srgbClr val="7030A0"/>
                </a:solidFill>
              </a:rPr>
              <a:t>1MB</a:t>
            </a:r>
            <a:r>
              <a:rPr lang="en-GB" sz="2300" dirty="0"/>
              <a:t>)</a:t>
            </a:r>
            <a:br>
              <a:rPr lang="en-GB" sz="2300" dirty="0"/>
            </a:br>
            <a:r>
              <a:rPr lang="en-GB" sz="2300" dirty="0"/>
              <a:t>	})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8F1C95-2549-4D6E-8A60-8661952B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5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B0769-0594-45F2-929F-500DFE87E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ct val="20000"/>
              </a:spcBef>
            </a:pPr>
            <a:r>
              <a:rPr lang="en-US" sz="2100" dirty="0">
                <a:solidFill>
                  <a:schemeClr val="accent6">
                    <a:lumMod val="75000"/>
                  </a:schemeClr>
                </a:solidFill>
              </a:rPr>
              <a:t># 02-02-Measure-Files-Native</a:t>
            </a:r>
            <a:br>
              <a:rPr lang="en-US" sz="21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nfiles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= 0</a:t>
            </a:r>
            <a:br>
              <a:rPr lang="en-US" sz="2100" dirty="0"/>
            </a:b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szfiles</a:t>
            </a:r>
            <a:r>
              <a:rPr lang="en-US" sz="2100" dirty="0">
                <a:solidFill>
                  <a:srgbClr val="C00000"/>
                </a:solidFill>
              </a:rPr>
              <a:t> </a:t>
            </a:r>
            <a:r>
              <a:rPr lang="en-US" sz="2100" dirty="0"/>
              <a:t>= 0</a:t>
            </a:r>
            <a:br>
              <a:rPr lang="en-US" sz="2100" dirty="0"/>
            </a:b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computers</a:t>
            </a:r>
            <a:r>
              <a:rPr lang="en-US" sz="2100" dirty="0" err="1"/>
              <a:t>.ForEach</a:t>
            </a:r>
            <a:r>
              <a:rPr lang="en-US" sz="2100" dirty="0"/>
              <a:t>({</a:t>
            </a:r>
            <a:br>
              <a:rPr lang="en-US" sz="2100" dirty="0"/>
            </a:br>
            <a:r>
              <a:rPr lang="en-US" sz="2100" dirty="0"/>
              <a:t>    </a:t>
            </a:r>
            <a:r>
              <a:rPr lang="en-US" sz="2100" dirty="0">
                <a:solidFill>
                  <a:srgbClr val="C00000"/>
                </a:solidFill>
              </a:rPr>
              <a:t>$path </a:t>
            </a:r>
            <a:r>
              <a:rPr lang="en-US" sz="2100" dirty="0"/>
              <a:t>= ('\\{0}\{1}$\{2}' -f </a:t>
            </a:r>
            <a:r>
              <a:rPr lang="en-US" sz="2100" dirty="0">
                <a:solidFill>
                  <a:srgbClr val="C00000"/>
                </a:solidFill>
              </a:rPr>
              <a:t>$_</a:t>
            </a:r>
            <a:r>
              <a:rPr lang="en-US" sz="2100" dirty="0"/>
              <a:t>,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drv</a:t>
            </a:r>
            <a:r>
              <a:rPr lang="en-US" sz="2100" dirty="0"/>
              <a:t>,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pth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   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dir</a:t>
            </a:r>
            <a:r>
              <a:rPr lang="en-US" sz="2100" dirty="0"/>
              <a:t> = </a:t>
            </a:r>
            <a:r>
              <a:rPr lang="en-US" sz="2100" dirty="0">
                <a:solidFill>
                  <a:schemeClr val="accent6"/>
                </a:solidFill>
              </a:rPr>
              <a:t>[</a:t>
            </a:r>
            <a:r>
              <a:rPr lang="en-US" sz="2100" dirty="0" err="1">
                <a:solidFill>
                  <a:schemeClr val="accent6"/>
                </a:solidFill>
              </a:rPr>
              <a:t>System.IO.DirectoryInfo</a:t>
            </a:r>
            <a:r>
              <a:rPr lang="en-US" sz="2100" dirty="0">
                <a:solidFill>
                  <a:schemeClr val="accent6"/>
                </a:solidFill>
              </a:rPr>
              <a:t>]</a:t>
            </a:r>
            <a:r>
              <a:rPr lang="en-US" sz="2100" dirty="0"/>
              <a:t>::new(</a:t>
            </a:r>
            <a:r>
              <a:rPr lang="en-US" sz="2100" dirty="0">
                <a:solidFill>
                  <a:srgbClr val="C00000"/>
                </a:solidFill>
              </a:rPr>
              <a:t>$path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   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dir</a:t>
            </a:r>
            <a:r>
              <a:rPr lang="en-US" sz="2100" dirty="0" err="1"/>
              <a:t>.GetFileSystemInfos</a:t>
            </a:r>
            <a:r>
              <a:rPr lang="en-US" sz="2100" dirty="0"/>
              <a:t>().Foreach({</a:t>
            </a:r>
            <a:br>
              <a:rPr lang="en-US" sz="2100" dirty="0"/>
            </a:br>
            <a:r>
              <a:rPr lang="en-US" sz="2100" dirty="0"/>
              <a:t>        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szfiles</a:t>
            </a:r>
            <a:r>
              <a:rPr lang="en-US" sz="2100" dirty="0"/>
              <a:t> += (</a:t>
            </a:r>
            <a:r>
              <a:rPr lang="en-US" sz="2100" dirty="0">
                <a:solidFill>
                  <a:srgbClr val="C00000"/>
                </a:solidFill>
              </a:rPr>
              <a:t>$_</a:t>
            </a:r>
            <a:r>
              <a:rPr lang="en-US" sz="2100" dirty="0"/>
              <a:t>.Length / </a:t>
            </a:r>
            <a:r>
              <a:rPr lang="en-US" sz="2100" dirty="0">
                <a:solidFill>
                  <a:srgbClr val="7030A0"/>
                </a:solidFill>
              </a:rPr>
              <a:t>1MB</a:t>
            </a:r>
            <a:r>
              <a:rPr lang="en-US" sz="2100" dirty="0"/>
              <a:t>)</a:t>
            </a:r>
            <a:br>
              <a:rPr lang="en-US" sz="2100" dirty="0"/>
            </a:br>
            <a:r>
              <a:rPr lang="en-US" sz="2100" dirty="0"/>
              <a:t>        </a:t>
            </a:r>
            <a:r>
              <a:rPr lang="en-US" sz="2100" dirty="0">
                <a:solidFill>
                  <a:srgbClr val="C00000"/>
                </a:solidFill>
              </a:rPr>
              <a:t>$</a:t>
            </a:r>
            <a:r>
              <a:rPr lang="en-US" sz="2100" dirty="0" err="1">
                <a:solidFill>
                  <a:srgbClr val="C00000"/>
                </a:solidFill>
              </a:rPr>
              <a:t>nfiles</a:t>
            </a:r>
            <a:r>
              <a:rPr lang="en-US" sz="2100" dirty="0"/>
              <a:t>++</a:t>
            </a:r>
            <a:br>
              <a:rPr lang="en-US" sz="2100" dirty="0"/>
            </a:br>
            <a:r>
              <a:rPr lang="en-US" sz="2100" dirty="0"/>
              <a:t>    })</a:t>
            </a:r>
            <a:br>
              <a:rPr lang="en-US" sz="2100" dirty="0"/>
            </a:br>
            <a:r>
              <a:rPr lang="en-US" sz="2100" dirty="0"/>
              <a:t>})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</a:pPr>
            <a:endParaRPr lang="en-US" sz="2100" dirty="0"/>
          </a:p>
          <a:p>
            <a:pPr lvl="0">
              <a:lnSpc>
                <a:spcPct val="100000"/>
              </a:lnSpc>
              <a:spcBef>
                <a:spcPct val="20000"/>
              </a:spcBef>
            </a:pPr>
            <a:r>
              <a:rPr lang="en-GB" sz="2100" dirty="0">
                <a:solidFill>
                  <a:schemeClr val="accent6">
                    <a:lumMod val="75000"/>
                  </a:schemeClr>
                </a:solidFill>
              </a:rPr>
              <a:t># …or the same in parallel?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</a:pPr>
            <a:endParaRPr lang="en-GB" sz="21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GB" sz="2100" dirty="0">
                <a:solidFill>
                  <a:schemeClr val="accent6">
                    <a:lumMod val="75000"/>
                  </a:schemeClr>
                </a:solidFill>
              </a:rPr>
              <a:t># …or the same remotely?</a:t>
            </a:r>
            <a:endParaRPr lang="en-US" sz="2100" dirty="0"/>
          </a:p>
          <a:p>
            <a:pPr lvl="0">
              <a:lnSpc>
                <a:spcPct val="100000"/>
              </a:lnSpc>
              <a:spcBef>
                <a:spcPct val="20000"/>
              </a:spcBef>
            </a:pPr>
            <a:endParaRPr lang="en-US" sz="21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68D571-C457-48E7-A4B1-772948682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</a:p>
        </p:txBody>
      </p:sp>
    </p:spTree>
    <p:extLst>
      <p:ext uri="{BB962C8B-B14F-4D97-AF65-F5344CB8AC3E}">
        <p14:creationId xmlns:p14="http://schemas.microsoft.com/office/powerpoint/2010/main" val="231759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D6E91-4142-4C06-9AE1-9F4C359B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RESULTS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1B628DD1-1E59-4ACC-A838-24F8ADEE5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879701"/>
              </p:ext>
            </p:extLst>
          </p:nvPr>
        </p:nvGraphicFramePr>
        <p:xfrm>
          <a:off x="838200" y="1423988"/>
          <a:ext cx="10515606" cy="1381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56522">
                  <a:extLst>
                    <a:ext uri="{9D8B030D-6E8A-4147-A177-3AD203B41FA5}">
                      <a16:colId xmlns:a16="http://schemas.microsoft.com/office/drawing/2014/main" val="3321766776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1669280095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814515344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3193903206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471703490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3509649049"/>
                    </a:ext>
                  </a:extLst>
                </a:gridCol>
                <a:gridCol w="1476514">
                  <a:extLst>
                    <a:ext uri="{9D8B030D-6E8A-4147-A177-3AD203B41FA5}">
                      <a16:colId xmlns:a16="http://schemas.microsoft.com/office/drawing/2014/main" val="1292115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PS sequential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.NET</a:t>
                      </a:r>
                    </a:p>
                    <a:p>
                      <a:pPr algn="ctr"/>
                      <a:r>
                        <a:rPr lang="en-GB" dirty="0"/>
                        <a:t>sequential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PS</a:t>
                      </a:r>
                    </a:p>
                    <a:p>
                      <a:pPr algn="ctr"/>
                      <a:r>
                        <a:rPr lang="en-GB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.NET</a:t>
                      </a:r>
                    </a:p>
                    <a:p>
                      <a:pPr algn="ctr"/>
                      <a:r>
                        <a:rPr lang="en-GB" dirty="0"/>
                        <a:t>parallel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PS</a:t>
                      </a:r>
                    </a:p>
                    <a:p>
                      <a:pPr algn="ctr"/>
                      <a:r>
                        <a:rPr lang="en-GB" dirty="0"/>
                        <a:t>remote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.NET</a:t>
                      </a:r>
                    </a:p>
                    <a:p>
                      <a:pPr algn="ctr"/>
                      <a:r>
                        <a:rPr lang="en-GB" dirty="0"/>
                        <a:t>remote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22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 Gbps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7.2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2.25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0.87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26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8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10 Mbps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8.4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44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70235"/>
                  </a:ext>
                </a:extLst>
              </a:tr>
            </a:tbl>
          </a:graphicData>
        </a:graphic>
      </p:graphicFrame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572B13-58A2-48B6-820B-5360ACEE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23DB6FC-2FC2-4194-80EB-64AC802F68B7}"/>
              </a:ext>
            </a:extLst>
          </p:cNvPr>
          <p:cNvSpPr txBox="1">
            <a:spLocks/>
          </p:cNvSpPr>
          <p:nvPr/>
        </p:nvSpPr>
        <p:spPr>
          <a:xfrm>
            <a:off x="838200" y="2961861"/>
            <a:ext cx="10515600" cy="32151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Unsurprisingly, network speed has very little effect on remote execution but affects local execution with share access rather dramatically.</a:t>
            </a:r>
          </a:p>
          <a:p>
            <a:endParaRPr lang="en-GB" dirty="0"/>
          </a:p>
          <a:p>
            <a:r>
              <a:rPr lang="en-GB" dirty="0"/>
              <a:t>.NET methods are about 3x faster when ran on one workstation only</a:t>
            </a:r>
          </a:p>
        </p:txBody>
      </p:sp>
    </p:spTree>
    <p:extLst>
      <p:ext uri="{BB962C8B-B14F-4D97-AF65-F5344CB8AC3E}">
        <p14:creationId xmlns:p14="http://schemas.microsoft.com/office/powerpoint/2010/main" val="427152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AFE69-755C-4E81-9BCD-E4F54390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THE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59AE1-DCDD-40A9-92C3-ABC6A1281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amount of data in the answers we’re looking for is negligible.</a:t>
            </a:r>
          </a:p>
          <a:p>
            <a:r>
              <a:rPr lang="en-GB" dirty="0"/>
              <a:t>To get those answers, however, we need to sift through </a:t>
            </a:r>
            <a:r>
              <a:rPr lang="en-GB" i="1" dirty="0">
                <a:solidFill>
                  <a:srgbClr val="7030A0"/>
                </a:solidFill>
              </a:rPr>
              <a:t>(worst case)</a:t>
            </a:r>
            <a:r>
              <a:rPr lang="en-GB" dirty="0"/>
              <a:t> 500+ GB of files, maybe even </a:t>
            </a:r>
            <a:r>
              <a:rPr lang="en-GB" i="1" dirty="0">
                <a:solidFill>
                  <a:srgbClr val="7030A0"/>
                </a:solidFill>
              </a:rPr>
              <a:t>(catastrophic case)</a:t>
            </a:r>
            <a:r>
              <a:rPr lang="en-GB" dirty="0"/>
              <a:t> several times.</a:t>
            </a:r>
          </a:p>
          <a:p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No way we’re transporting this kind of data over the network!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Plan of action:</a:t>
            </a:r>
          </a:p>
          <a:p>
            <a:pPr marL="457200" indent="-457200">
              <a:buFontTx/>
              <a:buChar char="-"/>
            </a:pPr>
            <a:r>
              <a:rPr lang="en-GB" dirty="0"/>
              <a:t>do the analysis remotely on the webservers</a:t>
            </a:r>
          </a:p>
          <a:p>
            <a:pPr marL="457200" indent="-457200">
              <a:buFontTx/>
              <a:buChar char="-"/>
            </a:pPr>
            <a:r>
              <a:rPr lang="en-GB" dirty="0"/>
              <a:t>keep an eye on the local resource usage</a:t>
            </a:r>
          </a:p>
          <a:p>
            <a:pPr marL="457200" indent="-457200">
              <a:buFontTx/>
              <a:buChar char="-"/>
            </a:pPr>
            <a:r>
              <a:rPr lang="en-GB" dirty="0"/>
              <a:t>evaluate early breakout possibilities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228427-132E-4E4F-9479-8CEEE4913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CD9046-77FB-4A69-8037-164FEF7A8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825" y="2485065"/>
            <a:ext cx="1510183" cy="1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917A83-FE94-490E-8419-AFED522B2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GAUGING THE MATCHING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23DFF1-BA5F-40E3-BA39-1FFED851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Local execution, all matches are found early: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4D092C-9025-4BDE-AFEE-78DE693A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E24869-8296-49E2-903C-38DF4756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9375"/>
            <a:ext cx="11083724" cy="1737668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4C2AA43-E74D-4B3F-9C2D-4998E2DBFDDB}"/>
              </a:ext>
            </a:extLst>
          </p:cNvPr>
          <p:cNvSpPr txBox="1">
            <a:spLocks/>
          </p:cNvSpPr>
          <p:nvPr/>
        </p:nvSpPr>
        <p:spPr>
          <a:xfrm>
            <a:off x="838200" y="3736500"/>
            <a:ext cx="10515600" cy="257163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Ostrich Sans" panose="020B0604020202020204" pitchFamily="50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optimal cases looping through patterns, or even files, is OK because of early breakout.</a:t>
            </a:r>
          </a:p>
          <a:p>
            <a:r>
              <a:rPr lang="en-GB" dirty="0"/>
              <a:t>In bad cases, looping through patterns should be avoided at any price!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333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BF78D4-42C4-4949-9C17-2D06F720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GAUGING THE PERFORMANCE OF REMOTE EXECUTION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EF6AF7-5C88-4EA6-AE4B-30D9E16EE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target, completely unconstrained.</a:t>
            </a:r>
          </a:p>
          <a:p>
            <a:endParaRPr lang="en-GB" sz="1100" dirty="0"/>
          </a:p>
          <a:p>
            <a:r>
              <a:rPr lang="en-GB" dirty="0"/>
              <a:t>In the worst case scenario, we’ve been running for </a:t>
            </a:r>
            <a:r>
              <a:rPr lang="en-GB" b="1" dirty="0">
                <a:solidFill>
                  <a:srgbClr val="FF0000"/>
                </a:solidFill>
              </a:rPr>
              <a:t>18 minutes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consuming </a:t>
            </a:r>
            <a:r>
              <a:rPr lang="en-GB" b="1" dirty="0">
                <a:solidFill>
                  <a:srgbClr val="FF0000"/>
                </a:solidFill>
              </a:rPr>
              <a:t>50% CPU </a:t>
            </a:r>
            <a:r>
              <a:rPr lang="en-GB" dirty="0"/>
              <a:t>on the target machine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C41283-087D-44E8-A06A-C5F2E4F1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40C542-ED28-4579-B24A-059FB85B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5" y="2773188"/>
            <a:ext cx="4318489" cy="34755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DFD09F7C-25CA-4593-A8B9-26AD3EB30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700776"/>
              </p:ext>
            </p:extLst>
          </p:nvPr>
        </p:nvGraphicFramePr>
        <p:xfrm>
          <a:off x="838201" y="3691466"/>
          <a:ext cx="6367671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{FABFCF23-3B69-468F-B69F-88F6DE6A72F2}</a:tableStyleId>
              </a:tblPr>
              <a:tblGrid>
                <a:gridCol w="1636642">
                  <a:extLst>
                    <a:ext uri="{9D8B030D-6E8A-4147-A177-3AD203B41FA5}">
                      <a16:colId xmlns:a16="http://schemas.microsoft.com/office/drawing/2014/main" val="4174420164"/>
                    </a:ext>
                  </a:extLst>
                </a:gridCol>
                <a:gridCol w="1655245">
                  <a:extLst>
                    <a:ext uri="{9D8B030D-6E8A-4147-A177-3AD203B41FA5}">
                      <a16:colId xmlns:a16="http://schemas.microsoft.com/office/drawing/2014/main" val="831234780"/>
                    </a:ext>
                  </a:extLst>
                </a:gridCol>
                <a:gridCol w="1537892">
                  <a:extLst>
                    <a:ext uri="{9D8B030D-6E8A-4147-A177-3AD203B41FA5}">
                      <a16:colId xmlns:a16="http://schemas.microsoft.com/office/drawing/2014/main" val="1440380064"/>
                    </a:ext>
                  </a:extLst>
                </a:gridCol>
                <a:gridCol w="1537892">
                  <a:extLst>
                    <a:ext uri="{9D8B030D-6E8A-4147-A177-3AD203B41FA5}">
                      <a16:colId xmlns:a16="http://schemas.microsoft.com/office/drawing/2014/main" val="3399062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Select-String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1x 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3xIP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1x IP n/p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1x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1,060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76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3x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6.5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1,140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23440"/>
                  </a:ext>
                </a:extLst>
              </a:tr>
            </a:tbl>
          </a:graphicData>
        </a:graphic>
      </p:graphicFrame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11F32635-9AA3-499B-AD27-12E960DCF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547134"/>
              </p:ext>
            </p:extLst>
          </p:nvPr>
        </p:nvGraphicFramePr>
        <p:xfrm>
          <a:off x="838201" y="5111748"/>
          <a:ext cx="6367671" cy="1112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{FABFCF23-3B69-468F-B69F-88F6DE6A72F2}</a:tableStyleId>
              </a:tblPr>
              <a:tblGrid>
                <a:gridCol w="1609926">
                  <a:extLst>
                    <a:ext uri="{9D8B030D-6E8A-4147-A177-3AD203B41FA5}">
                      <a16:colId xmlns:a16="http://schemas.microsoft.com/office/drawing/2014/main" val="4174420164"/>
                    </a:ext>
                  </a:extLst>
                </a:gridCol>
                <a:gridCol w="1681961">
                  <a:extLst>
                    <a:ext uri="{9D8B030D-6E8A-4147-A177-3AD203B41FA5}">
                      <a16:colId xmlns:a16="http://schemas.microsoft.com/office/drawing/2014/main" val="831234780"/>
                    </a:ext>
                  </a:extLst>
                </a:gridCol>
                <a:gridCol w="1537892">
                  <a:extLst>
                    <a:ext uri="{9D8B030D-6E8A-4147-A177-3AD203B41FA5}">
                      <a16:colId xmlns:a16="http://schemas.microsoft.com/office/drawing/2014/main" val="3312499635"/>
                    </a:ext>
                  </a:extLst>
                </a:gridCol>
                <a:gridCol w="1537892">
                  <a:extLst>
                    <a:ext uri="{9D8B030D-6E8A-4147-A177-3AD203B41FA5}">
                      <a16:colId xmlns:a16="http://schemas.microsoft.com/office/drawing/2014/main" val="3399062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First file/line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1x 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3xIP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1x IP n/p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33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1x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 / 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9.5 / 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1240 / 1201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76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/>
                        <a:t>3x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7 / 6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 / 6.5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1320 / 1290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22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CB79D-6773-415A-9378-52D13DDAB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time Optimization + early breakout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649B90-6C50-4D93-97E2-B5BFDBFF4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Select-String -Quiet</a:t>
            </a:r>
            <a:r>
              <a:rPr lang="en-GB" dirty="0"/>
              <a:t> does early breakout all by itself!</a:t>
            </a:r>
          </a:p>
          <a:p>
            <a:r>
              <a:rPr lang="en-GB" dirty="0"/>
              <a:t>If first match of any pattern is enough, it doesn’t get faster than that.</a:t>
            </a:r>
          </a:p>
          <a:p>
            <a:endParaRPr lang="en-GB" dirty="0"/>
          </a:p>
          <a:p>
            <a:r>
              <a:rPr lang="en-GB" dirty="0"/>
              <a:t>Looped variations can be optimized</a:t>
            </a:r>
          </a:p>
          <a:p>
            <a:r>
              <a:rPr lang="en-GB" dirty="0"/>
              <a:t>Early breakout only works if you have control over the loop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Early breakout won’t work (globally) with 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	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Invoke-Command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–</a:t>
            </a:r>
            <a:r>
              <a:rPr lang="en-GB" dirty="0" err="1">
                <a:latin typeface="Consolas" panose="020B0609020204030204" pitchFamily="49" charset="0"/>
                <a:sym typeface="Wingdings" panose="05000000000000000000" pitchFamily="2" charset="2"/>
              </a:rPr>
              <a:t>ComputerName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dirty="0">
                <a:solidFill>
                  <a:srgbClr val="C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$array</a:t>
            </a:r>
          </a:p>
          <a:p>
            <a:r>
              <a:rPr lang="en-GB" dirty="0">
                <a:sym typeface="Wingdings" panose="05000000000000000000" pitchFamily="2" charset="2"/>
              </a:rPr>
              <a:t> We need to do our own parallelism and just discard </a:t>
            </a:r>
            <a:r>
              <a:rPr lang="en-GB" dirty="0" err="1">
                <a:sym typeface="Wingdings" panose="05000000000000000000" pitchFamily="2" charset="2"/>
              </a:rPr>
              <a:t>runspaces</a:t>
            </a:r>
            <a:r>
              <a:rPr lang="en-GB" dirty="0">
                <a:sym typeface="Wingdings" panose="05000000000000000000" pitchFamily="2" charset="2"/>
              </a:rPr>
              <a:t> as soon as we gathered enough results  sample code</a:t>
            </a:r>
            <a:endParaRPr lang="en-GB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0390F1-9E57-418D-9C01-7C0BFB2BA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9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A11A0-8360-44FB-98B4-4B1C2537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IN A CPU-CONSTRAINED SCENARIO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BD1BC7-FD0D-4242-852C-69534829C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6017"/>
            <a:ext cx="10515600" cy="2260946"/>
          </a:xfrm>
        </p:spPr>
        <p:txBody>
          <a:bodyPr/>
          <a:lstStyle/>
          <a:p>
            <a:r>
              <a:rPr lang="en-GB" b="1" dirty="0"/>
              <a:t>Best case (all patterns are found many times in every file):</a:t>
            </a:r>
            <a:br>
              <a:rPr lang="en-GB" dirty="0"/>
            </a:br>
            <a:r>
              <a:rPr lang="en-GB" dirty="0"/>
              <a:t>   execution time is longer by 5x, and the farm is under load for &lt; 1min</a:t>
            </a:r>
          </a:p>
          <a:p>
            <a:r>
              <a:rPr lang="en-GB" b="1" dirty="0"/>
              <a:t>Worst case (one or more patterns is not found at all):</a:t>
            </a:r>
            <a:br>
              <a:rPr lang="en-GB" dirty="0"/>
            </a:br>
            <a:r>
              <a:rPr lang="en-GB" dirty="0"/>
              <a:t>   execution time is longer by 20x, and the farm is under load for hours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E7F909-0408-4389-A3BC-66A7D3ED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8E1346-986C-4637-8E46-957D6F42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799"/>
            <a:ext cx="10515600" cy="25049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309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75FAE2-3522-4847-8789-FDF19FFB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THIS SESSION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8901A0-0ACB-41CA-8706-D265424A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recipes for concrete tasks – follow the train of thought</a:t>
            </a:r>
          </a:p>
          <a:p>
            <a:endParaRPr lang="en-GB" dirty="0"/>
          </a:p>
          <a:p>
            <a:r>
              <a:rPr lang="en-GB" dirty="0"/>
              <a:t>Windows PowerShell only – for PS7 goodness or X-plat, go test!</a:t>
            </a:r>
          </a:p>
          <a:p>
            <a:endParaRPr lang="en-GB" dirty="0"/>
          </a:p>
          <a:p>
            <a:r>
              <a:rPr lang="en-GB" dirty="0"/>
              <a:t>True live demos would involve long waits so I timed them for you in advance</a:t>
            </a:r>
          </a:p>
          <a:p>
            <a:endParaRPr lang="en-GB" dirty="0"/>
          </a:p>
          <a:p>
            <a:r>
              <a:rPr lang="en-GB" dirty="0"/>
              <a:t>Most of the demo work is done on VMs, with restrictions we’ll talk about in a couple of minutes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2D0BD3-109C-4A60-8E08-4DE88E74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22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366E9-C8D7-40B7-9A52-0CEAB162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 usage optimization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F71E8-6508-4C86-87C8-050CCAC58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3686"/>
            <a:ext cx="10780643" cy="4753277"/>
          </a:xfrm>
        </p:spPr>
        <p:txBody>
          <a:bodyPr>
            <a:normAutofit/>
          </a:bodyPr>
          <a:lstStyle/>
          <a:p>
            <a:r>
              <a:rPr lang="en-GB" dirty="0"/>
              <a:t>Monolithic calls like </a:t>
            </a:r>
            <a:r>
              <a:rPr lang="en-GB" b="1" dirty="0"/>
              <a:t>Select-String</a:t>
            </a:r>
            <a:r>
              <a:rPr lang="en-GB" dirty="0"/>
              <a:t> cannot be optimized.</a:t>
            </a:r>
          </a:p>
          <a:p>
            <a:endParaRPr lang="en-GB" sz="400" dirty="0"/>
          </a:p>
          <a:p>
            <a:r>
              <a:rPr lang="en-GB" dirty="0"/>
              <a:t>In looped calls, inserting pauses (</a:t>
            </a:r>
            <a:r>
              <a:rPr lang="en-GB" b="1" dirty="0"/>
              <a:t>Start-Sleep</a:t>
            </a:r>
            <a:r>
              <a:rPr lang="en-GB" dirty="0"/>
              <a:t>) can help return CPU to other processes. However, it only makes sense in loops with many short cycles (i.e. looping through lines of file vs. looping through entire files).</a:t>
            </a:r>
          </a:p>
          <a:p>
            <a:endParaRPr lang="en-GB" sz="400" dirty="0"/>
          </a:p>
          <a:p>
            <a:r>
              <a:rPr lang="en-GB" dirty="0"/>
              <a:t>It is also possible to set the priority of wsmprovhost.exe to “below normal” at the beginning of the remote execution:</a:t>
            </a:r>
          </a:p>
          <a:p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GB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ph</a:t>
            </a:r>
            <a:r>
              <a:rPr lang="en-GB" sz="2000" dirty="0">
                <a:latin typeface="Consolas" panose="020B0609020204030204" pitchFamily="49" charset="0"/>
              </a:rPr>
              <a:t> = </a:t>
            </a:r>
            <a:r>
              <a:rPr lang="en-GB" sz="2000" dirty="0">
                <a:solidFill>
                  <a:schemeClr val="accent1"/>
                </a:solidFill>
                <a:latin typeface="Consolas" panose="020B0609020204030204" pitchFamily="49" charset="0"/>
              </a:rPr>
              <a:t>Get-</a:t>
            </a:r>
            <a:r>
              <a:rPr lang="en-GB" sz="2000" dirty="0" err="1">
                <a:solidFill>
                  <a:schemeClr val="accent1"/>
                </a:solidFill>
                <a:latin typeface="Consolas" panose="020B0609020204030204" pitchFamily="49" charset="0"/>
              </a:rPr>
              <a:t>WMIObject</a:t>
            </a:r>
            <a:r>
              <a:rPr lang="en-GB" sz="2000" dirty="0">
                <a:latin typeface="Consolas" panose="020B0609020204030204" pitchFamily="49" charset="0"/>
              </a:rPr>
              <a:t> -Class </a:t>
            </a:r>
            <a:r>
              <a:rPr lang="en-GB" sz="2000" dirty="0">
                <a:solidFill>
                  <a:srgbClr val="7030A0"/>
                </a:solidFill>
                <a:latin typeface="Consolas" panose="020B0609020204030204" pitchFamily="49" charset="0"/>
              </a:rPr>
              <a:t>Win32_Process </a:t>
            </a:r>
            <a:r>
              <a:rPr lang="en-GB" sz="2000" dirty="0">
                <a:latin typeface="Consolas" panose="020B0609020204030204" pitchFamily="49" charset="0"/>
              </a:rPr>
              <a:t>-Filter "Name='wsmprovhost.exe'" | </a:t>
            </a:r>
            <a:r>
              <a:rPr lang="en-GB" sz="2000" dirty="0">
                <a:solidFill>
                  <a:schemeClr val="accent1"/>
                </a:solidFill>
                <a:latin typeface="Consolas" panose="020B0609020204030204" pitchFamily="49" charset="0"/>
              </a:rPr>
              <a:t>Select-Object</a:t>
            </a:r>
            <a:r>
              <a:rPr lang="en-GB" sz="2000" dirty="0">
                <a:latin typeface="Consolas" panose="020B0609020204030204" pitchFamily="49" charset="0"/>
              </a:rPr>
              <a:t> -</a:t>
            </a:r>
            <a:r>
              <a:rPr lang="en-GB" sz="2000" dirty="0" err="1">
                <a:latin typeface="Consolas" panose="020B0609020204030204" pitchFamily="49" charset="0"/>
              </a:rPr>
              <a:t>ExpandProperty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7030A0"/>
                </a:solidFill>
                <a:latin typeface="Consolas" panose="020B0609020204030204" pitchFamily="49" charset="0"/>
              </a:rPr>
              <a:t>Handle</a:t>
            </a:r>
          </a:p>
          <a:p>
            <a:r>
              <a:rPr lang="en-GB" sz="2000" dirty="0"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chemeClr val="accent6"/>
                </a:solidFill>
                <a:latin typeface="Consolas" panose="020B0609020204030204" pitchFamily="49" charset="0"/>
              </a:rPr>
              <a:t>[WMI]</a:t>
            </a:r>
            <a:r>
              <a:rPr lang="en-GB" sz="2000" dirty="0">
                <a:latin typeface="Consolas" panose="020B0609020204030204" pitchFamily="49" charset="0"/>
              </a:rPr>
              <a:t>"Win32_Process.Handle=</a:t>
            </a:r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</a:rPr>
              <a:t>$</a:t>
            </a:r>
            <a:r>
              <a:rPr lang="en-GB" sz="2000" dirty="0" err="1">
                <a:solidFill>
                  <a:srgbClr val="C00000"/>
                </a:solidFill>
                <a:latin typeface="Consolas" panose="020B0609020204030204" pitchFamily="49" charset="0"/>
              </a:rPr>
              <a:t>ph</a:t>
            </a:r>
            <a:r>
              <a:rPr lang="en-GB" sz="2000" dirty="0">
                <a:latin typeface="Consolas" panose="020B0609020204030204" pitchFamily="49" charset="0"/>
              </a:rPr>
              <a:t>").</a:t>
            </a:r>
            <a:r>
              <a:rPr lang="en-GB" sz="2000" dirty="0" err="1">
                <a:latin typeface="Consolas" panose="020B0609020204030204" pitchFamily="49" charset="0"/>
              </a:rPr>
              <a:t>SetPriority</a:t>
            </a:r>
            <a:r>
              <a:rPr lang="en-GB" sz="2000" dirty="0">
                <a:latin typeface="Consolas" panose="020B0609020204030204" pitchFamily="49" charset="0"/>
              </a:rPr>
              <a:t>(64)</a:t>
            </a:r>
          </a:p>
          <a:p>
            <a:r>
              <a:rPr lang="en-GB" dirty="0">
                <a:solidFill>
                  <a:srgbClr val="FF0000"/>
                </a:solidFill>
              </a:rPr>
              <a:t>But do reset it to normal afterwards!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C6F59C-BA9D-4840-9A0A-EEB9442D2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91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0B43A7-DE9B-47DB-9C25-5FBF5CD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there are CHAOS MONKEYS?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60523D-982C-4C96-94C6-02E0F19AC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23686"/>
            <a:ext cx="5242776" cy="4753277"/>
          </a:xfrm>
        </p:spPr>
        <p:txBody>
          <a:bodyPr/>
          <a:lstStyle/>
          <a:p>
            <a:r>
              <a:rPr lang="en-GB" dirty="0"/>
              <a:t>There are two problems with </a:t>
            </a:r>
            <a:r>
              <a:rPr lang="en-GB" b="1" dirty="0">
                <a:solidFill>
                  <a:srgbClr val="7030A0"/>
                </a:solidFill>
              </a:rPr>
              <a:t>Chaos Monkeys</a:t>
            </a:r>
            <a:r>
              <a:rPr lang="en-GB" dirty="0"/>
              <a:t> (</a:t>
            </a:r>
            <a:r>
              <a:rPr lang="en-GB" i="1" dirty="0"/>
              <a:t>a.k.a. patch managers</a:t>
            </a:r>
            <a:r>
              <a:rPr lang="en-GB" dirty="0"/>
              <a:t>) in connection with long-running scripts: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Machines are not up when you start querying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Machines go down while you are still querying</a:t>
            </a:r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3050E9-BE48-4549-B87A-229B7E54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3FEDFE-45FE-451E-B40C-76AE5DCF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75" y="1478406"/>
            <a:ext cx="5781313" cy="4335985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98455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50B43A7-DE9B-47DB-9C25-5FBF5CD8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DAILY BUSINESS – running scripts on a regular basis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1F60523D-982C-4C96-94C6-02E0F19AC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differential queries – even if it won’t always save time, it certainly saves cycles.</a:t>
            </a:r>
          </a:p>
          <a:p>
            <a:pPr lvl="1"/>
            <a:r>
              <a:rPr lang="en-GB" dirty="0"/>
              <a:t>In monolithic sources like AD, </a:t>
            </a:r>
            <a:r>
              <a:rPr lang="en-GB" dirty="0" err="1"/>
              <a:t>whenChanged</a:t>
            </a:r>
            <a:r>
              <a:rPr lang="en-GB" dirty="0"/>
              <a:t> time stamp or USN can be used</a:t>
            </a:r>
          </a:p>
          <a:p>
            <a:pPr lvl="1"/>
            <a:r>
              <a:rPr lang="en-GB" dirty="0"/>
              <a:t>In our IIS logs exercise, there’s no need to </a:t>
            </a:r>
            <a:r>
              <a:rPr lang="en-GB" dirty="0" err="1"/>
              <a:t>requery</a:t>
            </a:r>
            <a:r>
              <a:rPr lang="en-GB" dirty="0"/>
              <a:t> for entries that have already been found</a:t>
            </a:r>
          </a:p>
          <a:p>
            <a:r>
              <a:rPr lang="en-GB" dirty="0"/>
              <a:t>Store previous results in a fast and reliable manner (e.g. SQL database) and use them as baseline for daily execution.</a:t>
            </a:r>
          </a:p>
          <a:p>
            <a:endParaRPr lang="en-GB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3050E9-BE48-4549-B87A-229B7E543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45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0F8E6B-3198-4644-A484-C09C9AD7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78C52-77F8-4109-8CDE-7F92C6B3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Concentrate on the task at hand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plan for early breakout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but think one step ahead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and be prepared to end up with some ugly code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Experiment in advance, get to know your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Plan for interruption – chaos monkeys never sleep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 differentials for repeated queries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even you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can have some really dumb artifacts in your scripts ;-)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Watch out for VMs, particularly server VMs, for foreground tasks!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… and for all that’s holy, </a:t>
            </a:r>
            <a:r>
              <a:rPr lang="en-US" b="1" dirty="0"/>
              <a:t>STOP USING ARRAYS</a:t>
            </a:r>
            <a:r>
              <a:rPr lang="en-US" dirty="0"/>
              <a:t>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BF2A3-5478-4352-9C89-5EFF43644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41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60212F-4F13-434B-8885-B617C6A6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17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87D48A1-2878-4261-AB73-16B2C0DFF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408" y="2158297"/>
            <a:ext cx="9779012" cy="374877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05F39C-4AA0-4044-BDA5-15C6FA7A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</a:t>
            </a:r>
            <a:r>
              <a:rPr lang="en-US" dirty="0"/>
              <a:t>bout</a:t>
            </a:r>
            <a:r>
              <a:rPr lang="sr-Latn-RS" dirty="0"/>
              <a:t>_Speaker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E7801-A04A-4494-8FB6-E872AAE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5D2042-F2EE-4F18-8A0B-186493319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366">
            <a:off x="9347584" y="489850"/>
            <a:ext cx="2405478" cy="2405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8AA4A93-5DD8-4C36-A2B5-31BE9416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080"/>
            <a:ext cx="1829628" cy="1829628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840938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CBCAF4-7DF1-4457-9D0A-00D4AA04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F0D00-13E8-4D89-BC19-17A3633D7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A5BCA-3DDA-4C15-9CFF-CAEC7B903E4D}"/>
              </a:ext>
            </a:extLst>
          </p:cNvPr>
          <p:cNvSpPr txBox="1"/>
          <p:nvPr/>
        </p:nvSpPr>
        <p:spPr>
          <a:xfrm>
            <a:off x="2943594" y="5804672"/>
            <a:ext cx="630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Ostrich Sans" panose="020B0604020202020204" pitchFamily="50" charset="0"/>
              </a:rPr>
              <a:t>Delegate sign-up opens November 2020 at https://psconf.eu</a:t>
            </a:r>
          </a:p>
        </p:txBody>
      </p:sp>
    </p:spTree>
    <p:extLst>
      <p:ext uri="{BB962C8B-B14F-4D97-AF65-F5344CB8AC3E}">
        <p14:creationId xmlns:p14="http://schemas.microsoft.com/office/powerpoint/2010/main" val="404066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239B2-6ED8-4E09-AB3A-81A737CB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Leaving the Lab: what is scale?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34BD98-F31A-443A-AB29-B575C2BF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Scale up: Large data source, some known substructure (if we’re lucky)</a:t>
            </a:r>
          </a:p>
          <a:p>
            <a:pPr lvl="1"/>
            <a:r>
              <a:rPr lang="en-GB" dirty="0"/>
              <a:t>Large databases / monolithic data files</a:t>
            </a:r>
          </a:p>
          <a:p>
            <a:pPr lvl="1"/>
            <a:endParaRPr lang="en-GB" dirty="0"/>
          </a:p>
          <a:p>
            <a:r>
              <a:rPr lang="en-GB" dirty="0"/>
              <a:t>Scale out: Many data sources of similar or identical nature</a:t>
            </a:r>
          </a:p>
          <a:p>
            <a:pPr lvl="1"/>
            <a:r>
              <a:rPr lang="en-GB" dirty="0"/>
              <a:t>Server landscapes</a:t>
            </a:r>
          </a:p>
          <a:p>
            <a:pPr lvl="1"/>
            <a:r>
              <a:rPr lang="en-GB" dirty="0"/>
              <a:t>IoT infrastructures</a:t>
            </a:r>
          </a:p>
          <a:p>
            <a:pPr lvl="1"/>
            <a:r>
              <a:rPr lang="en-GB" dirty="0"/>
              <a:t>Large quantities of data files</a:t>
            </a:r>
          </a:p>
          <a:p>
            <a:pPr lvl="1"/>
            <a:endParaRPr lang="en-GB" dirty="0"/>
          </a:p>
          <a:p>
            <a:r>
              <a:rPr lang="en-GB" dirty="0"/>
              <a:t>In this talk, we’ll only be looking at </a:t>
            </a:r>
            <a:r>
              <a:rPr lang="en-GB" b="1" dirty="0"/>
              <a:t>gathering</a:t>
            </a:r>
            <a:r>
              <a:rPr lang="en-GB" dirty="0"/>
              <a:t> data</a:t>
            </a:r>
          </a:p>
          <a:p>
            <a:pPr lvl="1"/>
            <a:r>
              <a:rPr lang="en-GB" dirty="0"/>
              <a:t>altering it is another story – maybe next year?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9546B-21B8-4499-B1BD-3E39DAE6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71ABE-62FC-4EF2-B4D8-EED607A16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Scripting at scale: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70D8C3-3BD6-40D2-832A-312D572D4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Script runs for ages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 make it faster</a:t>
            </a:r>
            <a:endParaRPr lang="en-GB" dirty="0"/>
          </a:p>
          <a:p>
            <a:r>
              <a:rPr lang="en-GB" dirty="0"/>
              <a:t>Script maxes out CPU/RAM/Net/IO</a:t>
            </a:r>
            <a:br>
              <a:rPr lang="en-GB" dirty="0"/>
            </a:br>
            <a:r>
              <a:rPr lang="en-GB" dirty="0"/>
              <a:t>	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strike="sngStrike" dirty="0">
                <a:sym typeface="Wingdings" panose="05000000000000000000" pitchFamily="2" charset="2"/>
              </a:rPr>
              <a:t>throw more resources at it </a:t>
            </a:r>
            <a:r>
              <a:rPr lang="en-GB" dirty="0">
                <a:sym typeface="Wingdings" panose="05000000000000000000" pitchFamily="2" charset="2"/>
              </a:rPr>
              <a:t>make it consume less resources</a:t>
            </a:r>
          </a:p>
          <a:p>
            <a:r>
              <a:rPr lang="en-GB" dirty="0">
                <a:sym typeface="Wingdings" panose="05000000000000000000" pitchFamily="2" charset="2"/>
              </a:rPr>
              <a:t>(</a:t>
            </a:r>
            <a:r>
              <a:rPr lang="en-GB" i="1" dirty="0">
                <a:sym typeface="Wingdings" panose="05000000000000000000" pitchFamily="2" charset="2"/>
              </a:rPr>
              <a:t>Scale-Out</a:t>
            </a:r>
            <a:r>
              <a:rPr lang="en-GB" dirty="0">
                <a:sym typeface="Wingdings" panose="05000000000000000000" pitchFamily="2" charset="2"/>
              </a:rPr>
              <a:t>) Targets are not always accessible</a:t>
            </a:r>
          </a:p>
          <a:p>
            <a:r>
              <a:rPr lang="en-GB" dirty="0">
                <a:sym typeface="Wingdings" panose="05000000000000000000" pitchFamily="2" charset="2"/>
              </a:rPr>
              <a:t>	 plan for interruption / make it more robust</a:t>
            </a:r>
          </a:p>
          <a:p>
            <a:r>
              <a:rPr lang="en-GB" dirty="0">
                <a:sym typeface="Wingdings" panose="05000000000000000000" pitchFamily="2" charset="2"/>
              </a:rPr>
              <a:t>Environment changes faster than data is gathered</a:t>
            </a:r>
          </a:p>
          <a:p>
            <a:r>
              <a:rPr lang="en-GB" dirty="0">
                <a:sym typeface="Wingdings" panose="05000000000000000000" pitchFamily="2" charset="2"/>
              </a:rPr>
              <a:t>	 plan for differentials / make it more consistent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282976-AA5A-4237-ABBD-A970A5EA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3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78855-F78B-4CFA-A6A4-6952C78E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SCRIPTING AT SCALE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30F91F-9B9D-4710-9049-7FF6153C5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10515600" cy="4903962"/>
          </a:xfrm>
        </p:spPr>
        <p:txBody>
          <a:bodyPr>
            <a:normAutofit/>
          </a:bodyPr>
          <a:lstStyle/>
          <a:p>
            <a:r>
              <a:rPr lang="en-GB" dirty="0"/>
              <a:t>Things you will have to keep in mind: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Where do which processes really run and how much resources do they demand?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How much data gets transferred over which network?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How much data needs to be stored for immediate processing?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How big is the expected result set and in what form is it expected?</a:t>
            </a:r>
          </a:p>
          <a:p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128136-00F1-4C28-A381-581411DB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280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78855-F78B-4CFA-A6A4-6952C78E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SCRIPTING AT SCALE: Approaching optimization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30F91F-9B9D-4710-9049-7FF6153C5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10515600" cy="490396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Gauge the performance of known approaches on a small subset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Optimize the data acquisition technology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Use any knowledge about internal structure of the data sources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dirty="0"/>
              <a:t>Keep an eye on the resource usage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128136-00F1-4C28-A381-581411DB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6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C48A4-A933-421A-B21D-D77E7261D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SCRIPTING AT SCALE: RULES OF ENGAGEMENT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32E04A-E06A-4917-B2BD-F5746CABB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686"/>
            <a:ext cx="10889974" cy="4903962"/>
          </a:xfrm>
        </p:spPr>
        <p:txBody>
          <a:bodyPr>
            <a:normAutofit/>
          </a:bodyPr>
          <a:lstStyle/>
          <a:p>
            <a:r>
              <a:rPr lang="en-GB" b="1" dirty="0"/>
              <a:t>Concentrate on the task at hand</a:t>
            </a:r>
            <a:br>
              <a:rPr lang="en-GB" dirty="0"/>
            </a:br>
            <a:r>
              <a:rPr lang="en-GB" dirty="0"/>
              <a:t>	don’t reinvent the wheel 	</a:t>
            </a:r>
            <a:br>
              <a:rPr lang="en-GB" dirty="0"/>
            </a:br>
            <a:r>
              <a:rPr lang="en-GB" dirty="0"/>
              <a:t>	because the existing wheel </a:t>
            </a:r>
            <a:br>
              <a:rPr lang="en-GB" dirty="0"/>
            </a:br>
            <a:r>
              <a:rPr lang="en-GB" dirty="0"/>
              <a:t>	wasn’t good enough</a:t>
            </a:r>
          </a:p>
          <a:p>
            <a:endParaRPr lang="en-GB" dirty="0"/>
          </a:p>
          <a:p>
            <a:r>
              <a:rPr lang="en-GB" b="1" dirty="0"/>
              <a:t>No holds barred </a:t>
            </a:r>
            <a:br>
              <a:rPr lang="en-GB" dirty="0"/>
            </a:br>
            <a:r>
              <a:rPr lang="en-GB" dirty="0"/>
              <a:t>	ugly is OK if it’s efficient</a:t>
            </a:r>
          </a:p>
          <a:p>
            <a:endParaRPr lang="en-GB" dirty="0"/>
          </a:p>
          <a:p>
            <a:r>
              <a:rPr lang="en-GB" b="1" dirty="0"/>
              <a:t>Do not disrupt</a:t>
            </a:r>
          </a:p>
          <a:p>
            <a:r>
              <a:rPr lang="en-GB" dirty="0"/>
              <a:t>	they won’t be impressed by that report if the whole system is down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CD54E8-7408-4BA1-84CF-C8D57055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@cj_berlin</a:t>
            </a:r>
            <a:endParaRPr lang="en-US" dirty="0"/>
          </a:p>
        </p:txBody>
      </p:sp>
      <p:pic>
        <p:nvPicPr>
          <p:cNvPr id="2050" name="Picture 2" descr="Quellbild anzeigen">
            <a:extLst>
              <a:ext uri="{FF2B5EF4-FFF2-40B4-BE49-F238E27FC236}">
                <a16:creationId xmlns:a16="http://schemas.microsoft.com/office/drawing/2014/main" id="{2AEFBFB9-87F1-42E6-B69A-36078AAD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249" y="1527727"/>
            <a:ext cx="5314950" cy="398145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4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130CA0E9-20B8-40AA-B4C3-95CDEDEF332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ConfEU2020_template_final.pptx" id="{EF1AAC85-18CB-428B-8E67-297F343FA931}" vid="{A6EC0B87-095A-4002-8000-EAC7E50914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PSConfEU2020_template_final</Template>
  <TotalTime>0</TotalTime>
  <Words>2898</Words>
  <Application>Microsoft Office PowerPoint</Application>
  <PresentationFormat>Breitbild</PresentationFormat>
  <Paragraphs>358</Paragraphs>
  <Slides>46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9" baseType="lpstr">
      <vt:lpstr>Segoe UI</vt:lpstr>
      <vt:lpstr>Wingdings</vt:lpstr>
      <vt:lpstr>Arial Narrow</vt:lpstr>
      <vt:lpstr>Ostrich Sans Inline</vt:lpstr>
      <vt:lpstr>Arial</vt:lpstr>
      <vt:lpstr>Consolas</vt:lpstr>
      <vt:lpstr>Calibri</vt:lpstr>
      <vt:lpstr>Segoe UI Semibold</vt:lpstr>
      <vt:lpstr>Ostrich Sans Heavy</vt:lpstr>
      <vt:lpstr>Ostrich Sans</vt:lpstr>
      <vt:lpstr>Stencil</vt:lpstr>
      <vt:lpstr>Office</vt:lpstr>
      <vt:lpstr>Custom Design</vt:lpstr>
      <vt:lpstr>Beyond LAB – Scripting at scale</vt:lpstr>
      <vt:lpstr>PowerPoint-Präsentation</vt:lpstr>
      <vt:lpstr>Agenda</vt:lpstr>
      <vt:lpstr>ABOUT THIS SESSION</vt:lpstr>
      <vt:lpstr>Leaving the Lab: what is scale?</vt:lpstr>
      <vt:lpstr>Scripting at scale: challenges</vt:lpstr>
      <vt:lpstr>SCRIPTING AT SCALE</vt:lpstr>
      <vt:lpstr>SCRIPTING AT SCALE: Approaching optimization</vt:lpstr>
      <vt:lpstr>SCRIPTING AT SCALE: RULES OF ENGAGEMENT</vt:lpstr>
      <vt:lpstr>PowerPoint-Präsentation</vt:lpstr>
      <vt:lpstr>PowerPoint-Präsentation</vt:lpstr>
      <vt:lpstr>Times and numbers: YMMV</vt:lpstr>
      <vt:lpstr>PowerPoint-Präsentation</vt:lpstr>
      <vt:lpstr>PowerPoint-Präsentation</vt:lpstr>
      <vt:lpstr>Looking for patterns in files</vt:lpstr>
      <vt:lpstr>PowerPoint-Präsentation</vt:lpstr>
      <vt:lpstr>THE CHALLENGE</vt:lpstr>
      <vt:lpstr>NOT A PROBLEM, RIGHT?</vt:lpstr>
      <vt:lpstr>SETUP IN THIS DEMO</vt:lpstr>
      <vt:lpstr>OPTIMIZING DATA ACQUISITION</vt:lpstr>
      <vt:lpstr>OPTIMIZING DATA ACQUISITION – cont’d</vt:lpstr>
      <vt:lpstr>OPTIMIZING data acquisition - results</vt:lpstr>
      <vt:lpstr>AN ASIDE ON ADWS</vt:lpstr>
      <vt:lpstr>USING KNOWLEDGE ABOUT INTERNAL STRUCTURE</vt:lpstr>
      <vt:lpstr>Using knowledge about internal structure – cont’d</vt:lpstr>
      <vt:lpstr>USING KNOWLEDGE ABOUT INTERNAL STRUCTURE – CONT’D</vt:lpstr>
      <vt:lpstr>PowerPoint-Präsentation</vt:lpstr>
      <vt:lpstr>SETUP IN THIS DEMO</vt:lpstr>
      <vt:lpstr>THE LIKELY OBJECTIVES</vt:lpstr>
      <vt:lpstr>ANALYZING THE OBJECTIVE</vt:lpstr>
      <vt:lpstr>GETTING THE LAY OF THE LAND</vt:lpstr>
      <vt:lpstr>PowerPoint-Präsentation</vt:lpstr>
      <vt:lpstr>PowerPoint-Präsentation</vt:lpstr>
      <vt:lpstr>The RESULTS</vt:lpstr>
      <vt:lpstr>SEARCHING THE DATA</vt:lpstr>
      <vt:lpstr>GAUGING THE MATCHING</vt:lpstr>
      <vt:lpstr>GAUGING THE PERFORMANCE OF REMOTE EXECUTION</vt:lpstr>
      <vt:lpstr>Execution time Optimization + early breakout</vt:lpstr>
      <vt:lpstr>EXECUTION IN A CPU-CONSTRAINED SCENARIO</vt:lpstr>
      <vt:lpstr>Resource usage optimization</vt:lpstr>
      <vt:lpstr>What if there are CHAOS MONKEYS?</vt:lpstr>
      <vt:lpstr>DAILY BUSINESS – running scripts on a regular basis</vt:lpstr>
      <vt:lpstr>Summary</vt:lpstr>
      <vt:lpstr>PowerPoint-Präsentation</vt:lpstr>
      <vt:lpstr>about_Speaker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Evgenij Smirnov</dc:creator>
  <cp:lastModifiedBy>Evgenij Smirnov</cp:lastModifiedBy>
  <cp:revision>26</cp:revision>
  <dcterms:created xsi:type="dcterms:W3CDTF">2020-05-09T15:37:47Z</dcterms:created>
  <dcterms:modified xsi:type="dcterms:W3CDTF">2020-05-24T07:43:38Z</dcterms:modified>
</cp:coreProperties>
</file>